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16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77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070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33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70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84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5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73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20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8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7D87-0065-4B11-9407-6D6E5C4506F9}" type="datetimeFigureOut">
              <a:rPr lang="da-DK" smtClean="0"/>
              <a:t>14-11-2017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5279-6058-4B4F-9D47-644CA052B9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5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133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25" y="1521312"/>
            <a:ext cx="6205750" cy="4356079"/>
          </a:xfrm>
        </p:spPr>
      </p:pic>
    </p:spTree>
    <p:extLst>
      <p:ext uri="{BB962C8B-B14F-4D97-AF65-F5344CB8AC3E}">
        <p14:creationId xmlns:p14="http://schemas.microsoft.com/office/powerpoint/2010/main" val="337980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09" y="1825625"/>
            <a:ext cx="7732581" cy="4351338"/>
          </a:xfrm>
        </p:spPr>
      </p:pic>
    </p:spTree>
    <p:extLst>
      <p:ext uri="{BB962C8B-B14F-4D97-AF65-F5344CB8AC3E}">
        <p14:creationId xmlns:p14="http://schemas.microsoft.com/office/powerpoint/2010/main" val="391613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02" y="1825625"/>
            <a:ext cx="7238196" cy="4351338"/>
          </a:xfrm>
        </p:spPr>
      </p:pic>
    </p:spTree>
    <p:extLst>
      <p:ext uri="{BB962C8B-B14F-4D97-AF65-F5344CB8AC3E}">
        <p14:creationId xmlns:p14="http://schemas.microsoft.com/office/powerpoint/2010/main" val="53071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177599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45" y="1825625"/>
            <a:ext cx="6942510" cy="4351338"/>
          </a:xfrm>
        </p:spPr>
      </p:pic>
    </p:spTree>
    <p:extLst>
      <p:ext uri="{BB962C8B-B14F-4D97-AF65-F5344CB8AC3E}">
        <p14:creationId xmlns:p14="http://schemas.microsoft.com/office/powerpoint/2010/main" val="139624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30" y="1927225"/>
            <a:ext cx="6154661" cy="4351338"/>
          </a:xfrm>
        </p:spPr>
      </p:pic>
    </p:spTree>
    <p:extLst>
      <p:ext uri="{BB962C8B-B14F-4D97-AF65-F5344CB8AC3E}">
        <p14:creationId xmlns:p14="http://schemas.microsoft.com/office/powerpoint/2010/main" val="260949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" y="1974117"/>
            <a:ext cx="2390549" cy="4351338"/>
          </a:xfr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0"/>
            <a:ext cx="3767667" cy="685800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333" y="0"/>
            <a:ext cx="376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5" y="1825625"/>
            <a:ext cx="2390549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0" y="78154"/>
            <a:ext cx="37592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-117231"/>
            <a:ext cx="376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" y="1895964"/>
            <a:ext cx="2390549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0"/>
            <a:ext cx="37592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36" y="0"/>
            <a:ext cx="376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5" y="1888148"/>
            <a:ext cx="2385177" cy="4351338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62" y="0"/>
            <a:ext cx="2715397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65" y="-125046"/>
            <a:ext cx="5149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690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95" y="1690688"/>
            <a:ext cx="6144351" cy="4351338"/>
          </a:xfrm>
        </p:spPr>
      </p:pic>
    </p:spTree>
    <p:extLst>
      <p:ext uri="{BB962C8B-B14F-4D97-AF65-F5344CB8AC3E}">
        <p14:creationId xmlns:p14="http://schemas.microsoft.com/office/powerpoint/2010/main" val="57943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4" y="1825625"/>
            <a:ext cx="6144351" cy="4351338"/>
          </a:xfrm>
        </p:spPr>
      </p:pic>
    </p:spTree>
    <p:extLst>
      <p:ext uri="{BB962C8B-B14F-4D97-AF65-F5344CB8AC3E}">
        <p14:creationId xmlns:p14="http://schemas.microsoft.com/office/powerpoint/2010/main" val="27155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5461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64" y="1825625"/>
            <a:ext cx="7108872" cy="4351338"/>
          </a:xfrm>
        </p:spPr>
      </p:pic>
    </p:spTree>
    <p:extLst>
      <p:ext uri="{BB962C8B-B14F-4D97-AF65-F5344CB8AC3E}">
        <p14:creationId xmlns:p14="http://schemas.microsoft.com/office/powerpoint/2010/main" val="39482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" y="0"/>
            <a:ext cx="12182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74" y="1825625"/>
            <a:ext cx="4367251" cy="4351338"/>
          </a:xfrm>
        </p:spPr>
      </p:pic>
    </p:spTree>
    <p:extLst>
      <p:ext uri="{BB962C8B-B14F-4D97-AF65-F5344CB8AC3E}">
        <p14:creationId xmlns:p14="http://schemas.microsoft.com/office/powerpoint/2010/main" val="67708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74" y="1825625"/>
            <a:ext cx="5783452" cy="4351338"/>
          </a:xfrm>
        </p:spPr>
      </p:pic>
    </p:spTree>
    <p:extLst>
      <p:ext uri="{BB962C8B-B14F-4D97-AF65-F5344CB8AC3E}">
        <p14:creationId xmlns:p14="http://schemas.microsoft.com/office/powerpoint/2010/main" val="147836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10097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27" y="1825625"/>
            <a:ext cx="5327546" cy="4351338"/>
          </a:xfrm>
        </p:spPr>
      </p:pic>
    </p:spTree>
    <p:extLst>
      <p:ext uri="{BB962C8B-B14F-4D97-AF65-F5344CB8AC3E}">
        <p14:creationId xmlns:p14="http://schemas.microsoft.com/office/powerpoint/2010/main" val="364585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Montes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William Leerbeck Meyer</dc:creator>
  <cp:lastModifiedBy>William Leerbeck Meyer</cp:lastModifiedBy>
  <cp:revision>4</cp:revision>
  <dcterms:created xsi:type="dcterms:W3CDTF">2017-11-14T14:13:37Z</dcterms:created>
  <dcterms:modified xsi:type="dcterms:W3CDTF">2017-11-14T14:55:44Z</dcterms:modified>
</cp:coreProperties>
</file>