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93" r:id="rId2"/>
    <p:sldId id="594" r:id="rId3"/>
    <p:sldId id="257" r:id="rId4"/>
    <p:sldId id="592" r:id="rId5"/>
    <p:sldId id="256" r:id="rId6"/>
    <p:sldId id="550" r:id="rId7"/>
    <p:sldId id="595" r:id="rId8"/>
    <p:sldId id="596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0CDBB-F7F0-4587-B4B6-E3B972DA2F2B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a-DK"/>
        </a:p>
      </dgm:t>
    </dgm:pt>
    <dgm:pt modelId="{049EE619-ACEE-4835-B5D4-BC4CF00853B6}">
      <dgm:prSet phldrT="[Tekst]"/>
      <dgm:spPr/>
      <dgm:t>
        <a:bodyPr/>
        <a:lstStyle/>
        <a:p>
          <a:r>
            <a:rPr lang="da-DK" dirty="0"/>
            <a:t>3. Udvikle</a:t>
          </a:r>
        </a:p>
        <a:p>
          <a:r>
            <a:rPr lang="da-DK" dirty="0"/>
            <a:t>løsning</a:t>
          </a:r>
        </a:p>
      </dgm:t>
    </dgm:pt>
    <dgm:pt modelId="{9BF740EA-F9A5-43A1-A7DE-66B42CF0EFF4}" type="parTrans" cxnId="{A6FDCEDF-8682-4600-8013-2FC808A4BC81}">
      <dgm:prSet/>
      <dgm:spPr/>
      <dgm:t>
        <a:bodyPr/>
        <a:lstStyle/>
        <a:p>
          <a:endParaRPr lang="da-DK"/>
        </a:p>
      </dgm:t>
    </dgm:pt>
    <dgm:pt modelId="{BB804DBA-6D06-4724-ABC6-D529881D0F15}" type="sibTrans" cxnId="{A6FDCEDF-8682-4600-8013-2FC808A4BC81}">
      <dgm:prSet/>
      <dgm:spPr/>
      <dgm:t>
        <a:bodyPr/>
        <a:lstStyle/>
        <a:p>
          <a:endParaRPr lang="da-DK"/>
        </a:p>
      </dgm:t>
    </dgm:pt>
    <dgm:pt modelId="{BC65C657-F33C-4004-A852-D711ED5A6323}">
      <dgm:prSet phldrT="[Tekst]"/>
      <dgm:spPr/>
      <dgm:t>
        <a:bodyPr/>
        <a:lstStyle/>
        <a:p>
          <a:r>
            <a:rPr lang="da-DK" dirty="0"/>
            <a:t>4. Teste, tilpasse og implementere</a:t>
          </a:r>
        </a:p>
      </dgm:t>
    </dgm:pt>
    <dgm:pt modelId="{8466F51A-268C-48EA-BC92-41DC0660C16E}" type="parTrans" cxnId="{C385E9E4-9127-436E-8A1B-E52E68B7A7DB}">
      <dgm:prSet/>
      <dgm:spPr/>
      <dgm:t>
        <a:bodyPr/>
        <a:lstStyle/>
        <a:p>
          <a:endParaRPr lang="da-DK"/>
        </a:p>
      </dgm:t>
    </dgm:pt>
    <dgm:pt modelId="{09DEF5AF-AB3B-4185-9194-83EAAC86E2D6}" type="sibTrans" cxnId="{C385E9E4-9127-436E-8A1B-E52E68B7A7DB}">
      <dgm:prSet/>
      <dgm:spPr/>
      <dgm:t>
        <a:bodyPr/>
        <a:lstStyle/>
        <a:p>
          <a:endParaRPr lang="da-DK"/>
        </a:p>
      </dgm:t>
    </dgm:pt>
    <dgm:pt modelId="{570789E8-DE1C-407C-BDB3-32AE68214026}">
      <dgm:prSet phldrT="[Tekst]"/>
      <dgm:spPr/>
      <dgm:t>
        <a:bodyPr/>
        <a:lstStyle/>
        <a:p>
          <a:r>
            <a:rPr lang="da-DK" dirty="0"/>
            <a:t>5. Lære og blive klogere!</a:t>
          </a:r>
        </a:p>
      </dgm:t>
    </dgm:pt>
    <dgm:pt modelId="{A6910572-866B-432D-9129-F525BDF8D1B2}" type="parTrans" cxnId="{EDDB4570-9A2B-40B8-9FE4-A1585ECB5950}">
      <dgm:prSet/>
      <dgm:spPr/>
      <dgm:t>
        <a:bodyPr/>
        <a:lstStyle/>
        <a:p>
          <a:endParaRPr lang="da-DK"/>
        </a:p>
      </dgm:t>
    </dgm:pt>
    <dgm:pt modelId="{8200D41D-5004-451D-9298-A891C235B9AD}" type="sibTrans" cxnId="{EDDB4570-9A2B-40B8-9FE4-A1585ECB5950}">
      <dgm:prSet/>
      <dgm:spPr/>
      <dgm:t>
        <a:bodyPr/>
        <a:lstStyle/>
        <a:p>
          <a:endParaRPr lang="da-DK"/>
        </a:p>
      </dgm:t>
    </dgm:pt>
    <dgm:pt modelId="{994D9BEA-8A95-4635-8F50-BFFA469E5F00}">
      <dgm:prSet phldrT="[Tekst]"/>
      <dgm:spPr/>
      <dgm:t>
        <a:bodyPr/>
        <a:lstStyle/>
        <a:p>
          <a:r>
            <a:rPr lang="da-DK" dirty="0"/>
            <a:t>1. Finde og prioritere bøvlet</a:t>
          </a:r>
        </a:p>
      </dgm:t>
    </dgm:pt>
    <dgm:pt modelId="{5C8FD0B5-E7E7-412D-B533-FD21B3477C58}" type="parTrans" cxnId="{084AF15B-5262-47F2-B851-EAD717FC9A53}">
      <dgm:prSet/>
      <dgm:spPr/>
      <dgm:t>
        <a:bodyPr/>
        <a:lstStyle/>
        <a:p>
          <a:endParaRPr lang="da-DK"/>
        </a:p>
      </dgm:t>
    </dgm:pt>
    <dgm:pt modelId="{2ABF89BA-16C9-4F60-8864-7D3E52853424}" type="sibTrans" cxnId="{084AF15B-5262-47F2-B851-EAD717FC9A53}">
      <dgm:prSet/>
      <dgm:spPr/>
      <dgm:t>
        <a:bodyPr/>
        <a:lstStyle/>
        <a:p>
          <a:endParaRPr lang="da-DK"/>
        </a:p>
      </dgm:t>
    </dgm:pt>
    <dgm:pt modelId="{3255D568-C721-4005-A62F-DD60E93ACF7B}">
      <dgm:prSet phldrT="[Tekst]"/>
      <dgm:spPr/>
      <dgm:t>
        <a:bodyPr/>
        <a:lstStyle/>
        <a:p>
          <a:r>
            <a:rPr lang="da-DK" dirty="0"/>
            <a:t>2. Udforske bøvlet</a:t>
          </a:r>
        </a:p>
      </dgm:t>
    </dgm:pt>
    <dgm:pt modelId="{17F51964-980F-4DAB-869A-0C254D51F0E7}" type="sibTrans" cxnId="{24037B41-F5E7-4F3D-945F-0EAA1A9B992B}">
      <dgm:prSet/>
      <dgm:spPr/>
      <dgm:t>
        <a:bodyPr/>
        <a:lstStyle/>
        <a:p>
          <a:endParaRPr lang="da-DK"/>
        </a:p>
      </dgm:t>
    </dgm:pt>
    <dgm:pt modelId="{EC8BA71D-CDCA-409C-A55E-5FFD80FA7C8C}" type="parTrans" cxnId="{24037B41-F5E7-4F3D-945F-0EAA1A9B992B}">
      <dgm:prSet/>
      <dgm:spPr/>
      <dgm:t>
        <a:bodyPr/>
        <a:lstStyle/>
        <a:p>
          <a:endParaRPr lang="da-DK"/>
        </a:p>
      </dgm:t>
    </dgm:pt>
    <dgm:pt modelId="{3E65B909-88AF-4653-8E55-FB7F912D50AD}" type="pres">
      <dgm:prSet presAssocID="{7EC0CDBB-F7F0-4587-B4B6-E3B972DA2F2B}" presName="Name0" presStyleCnt="0">
        <dgm:presLayoutVars>
          <dgm:dir/>
          <dgm:resizeHandles val="exact"/>
        </dgm:presLayoutVars>
      </dgm:prSet>
      <dgm:spPr/>
    </dgm:pt>
    <dgm:pt modelId="{6DDB1679-E184-4294-853C-06D4F72BE587}" type="pres">
      <dgm:prSet presAssocID="{7EC0CDBB-F7F0-4587-B4B6-E3B972DA2F2B}" presName="cycle" presStyleCnt="0"/>
      <dgm:spPr/>
    </dgm:pt>
    <dgm:pt modelId="{2802B429-D6F0-4218-8EAE-1E3A48E00564}" type="pres">
      <dgm:prSet presAssocID="{994D9BEA-8A95-4635-8F50-BFFA469E5F00}" presName="nodeFirstNode" presStyleLbl="node1" presStyleIdx="0" presStyleCnt="5">
        <dgm:presLayoutVars>
          <dgm:bulletEnabled val="1"/>
        </dgm:presLayoutVars>
      </dgm:prSet>
      <dgm:spPr/>
    </dgm:pt>
    <dgm:pt modelId="{D7A121EB-8D48-46FC-9F7F-6036CAD1889F}" type="pres">
      <dgm:prSet presAssocID="{2ABF89BA-16C9-4F60-8864-7D3E52853424}" presName="sibTransFirstNode" presStyleLbl="bgShp" presStyleIdx="0" presStyleCnt="1"/>
      <dgm:spPr/>
    </dgm:pt>
    <dgm:pt modelId="{B3281955-6597-490E-ABE6-8B53964993D0}" type="pres">
      <dgm:prSet presAssocID="{3255D568-C721-4005-A62F-DD60E93ACF7B}" presName="nodeFollowingNodes" presStyleLbl="node1" presStyleIdx="1" presStyleCnt="5" custRadScaleRad="125138" custRadScaleInc="5663">
        <dgm:presLayoutVars>
          <dgm:bulletEnabled val="1"/>
        </dgm:presLayoutVars>
      </dgm:prSet>
      <dgm:spPr/>
    </dgm:pt>
    <dgm:pt modelId="{D1ACD50F-3387-4396-ACC7-36D50634D5EC}" type="pres">
      <dgm:prSet presAssocID="{049EE619-ACEE-4835-B5D4-BC4CF00853B6}" presName="nodeFollowingNodes" presStyleLbl="node1" presStyleIdx="2" presStyleCnt="5" custRadScaleRad="89863" custRadScaleInc="-23906">
        <dgm:presLayoutVars>
          <dgm:bulletEnabled val="1"/>
        </dgm:presLayoutVars>
      </dgm:prSet>
      <dgm:spPr/>
    </dgm:pt>
    <dgm:pt modelId="{28274FFF-C533-4BDE-A0F6-A92256588A63}" type="pres">
      <dgm:prSet presAssocID="{BC65C657-F33C-4004-A852-D711ED5A6323}" presName="nodeFollowingNodes" presStyleLbl="node1" presStyleIdx="3" presStyleCnt="5" custRadScaleRad="94460" custRadScaleInc="27411">
        <dgm:presLayoutVars>
          <dgm:bulletEnabled val="1"/>
        </dgm:presLayoutVars>
      </dgm:prSet>
      <dgm:spPr/>
    </dgm:pt>
    <dgm:pt modelId="{30CA8BE0-EAAA-472E-BC6D-BED803D0947C}" type="pres">
      <dgm:prSet presAssocID="{570789E8-DE1C-407C-BDB3-32AE68214026}" presName="nodeFollowingNodes" presStyleLbl="node1" presStyleIdx="4" presStyleCnt="5" custRadScaleRad="134494" custRadScaleInc="-9173">
        <dgm:presLayoutVars>
          <dgm:bulletEnabled val="1"/>
        </dgm:presLayoutVars>
      </dgm:prSet>
      <dgm:spPr/>
    </dgm:pt>
  </dgm:ptLst>
  <dgm:cxnLst>
    <dgm:cxn modelId="{EF10CD10-5A3B-4A67-9375-2357B25A1084}" type="presOf" srcId="{570789E8-DE1C-407C-BDB3-32AE68214026}" destId="{30CA8BE0-EAAA-472E-BC6D-BED803D0947C}" srcOrd="0" destOrd="0" presId="urn:microsoft.com/office/officeart/2005/8/layout/cycle3"/>
    <dgm:cxn modelId="{084AF15B-5262-47F2-B851-EAD717FC9A53}" srcId="{7EC0CDBB-F7F0-4587-B4B6-E3B972DA2F2B}" destId="{994D9BEA-8A95-4635-8F50-BFFA469E5F00}" srcOrd="0" destOrd="0" parTransId="{5C8FD0B5-E7E7-412D-B533-FD21B3477C58}" sibTransId="{2ABF89BA-16C9-4F60-8864-7D3E52853424}"/>
    <dgm:cxn modelId="{24037B41-F5E7-4F3D-945F-0EAA1A9B992B}" srcId="{7EC0CDBB-F7F0-4587-B4B6-E3B972DA2F2B}" destId="{3255D568-C721-4005-A62F-DD60E93ACF7B}" srcOrd="1" destOrd="0" parTransId="{EC8BA71D-CDCA-409C-A55E-5FFD80FA7C8C}" sibTransId="{17F51964-980F-4DAB-869A-0C254D51F0E7}"/>
    <dgm:cxn modelId="{EDDB4570-9A2B-40B8-9FE4-A1585ECB5950}" srcId="{7EC0CDBB-F7F0-4587-B4B6-E3B972DA2F2B}" destId="{570789E8-DE1C-407C-BDB3-32AE68214026}" srcOrd="4" destOrd="0" parTransId="{A6910572-866B-432D-9129-F525BDF8D1B2}" sibTransId="{8200D41D-5004-451D-9298-A891C235B9AD}"/>
    <dgm:cxn modelId="{34C9A554-5C0E-4577-AACD-FAE5D32546C1}" type="presOf" srcId="{994D9BEA-8A95-4635-8F50-BFFA469E5F00}" destId="{2802B429-D6F0-4218-8EAE-1E3A48E00564}" srcOrd="0" destOrd="0" presId="urn:microsoft.com/office/officeart/2005/8/layout/cycle3"/>
    <dgm:cxn modelId="{5C07199F-9711-4B43-B527-0046296C53AB}" type="presOf" srcId="{2ABF89BA-16C9-4F60-8864-7D3E52853424}" destId="{D7A121EB-8D48-46FC-9F7F-6036CAD1889F}" srcOrd="0" destOrd="0" presId="urn:microsoft.com/office/officeart/2005/8/layout/cycle3"/>
    <dgm:cxn modelId="{33C04CA0-6F58-44C6-8C68-20313F01027C}" type="presOf" srcId="{049EE619-ACEE-4835-B5D4-BC4CF00853B6}" destId="{D1ACD50F-3387-4396-ACC7-36D50634D5EC}" srcOrd="0" destOrd="0" presId="urn:microsoft.com/office/officeart/2005/8/layout/cycle3"/>
    <dgm:cxn modelId="{8BFE28B6-809A-4B41-9266-8A524E49E70D}" type="presOf" srcId="{3255D568-C721-4005-A62F-DD60E93ACF7B}" destId="{B3281955-6597-490E-ABE6-8B53964993D0}" srcOrd="0" destOrd="0" presId="urn:microsoft.com/office/officeart/2005/8/layout/cycle3"/>
    <dgm:cxn modelId="{FF41EEBD-C083-4CBF-939F-16B4497C06F3}" type="presOf" srcId="{7EC0CDBB-F7F0-4587-B4B6-E3B972DA2F2B}" destId="{3E65B909-88AF-4653-8E55-FB7F912D50AD}" srcOrd="0" destOrd="0" presId="urn:microsoft.com/office/officeart/2005/8/layout/cycle3"/>
    <dgm:cxn modelId="{24340CD9-F73D-4368-AA1D-15D75A3A35E6}" type="presOf" srcId="{BC65C657-F33C-4004-A852-D711ED5A6323}" destId="{28274FFF-C533-4BDE-A0F6-A92256588A63}" srcOrd="0" destOrd="0" presId="urn:microsoft.com/office/officeart/2005/8/layout/cycle3"/>
    <dgm:cxn modelId="{A6FDCEDF-8682-4600-8013-2FC808A4BC81}" srcId="{7EC0CDBB-F7F0-4587-B4B6-E3B972DA2F2B}" destId="{049EE619-ACEE-4835-B5D4-BC4CF00853B6}" srcOrd="2" destOrd="0" parTransId="{9BF740EA-F9A5-43A1-A7DE-66B42CF0EFF4}" sibTransId="{BB804DBA-6D06-4724-ABC6-D529881D0F15}"/>
    <dgm:cxn modelId="{C385E9E4-9127-436E-8A1B-E52E68B7A7DB}" srcId="{7EC0CDBB-F7F0-4587-B4B6-E3B972DA2F2B}" destId="{BC65C657-F33C-4004-A852-D711ED5A6323}" srcOrd="3" destOrd="0" parTransId="{8466F51A-268C-48EA-BC92-41DC0660C16E}" sibTransId="{09DEF5AF-AB3B-4185-9194-83EAAC86E2D6}"/>
    <dgm:cxn modelId="{139C9891-0821-4364-B034-918E122F6F01}" type="presParOf" srcId="{3E65B909-88AF-4653-8E55-FB7F912D50AD}" destId="{6DDB1679-E184-4294-853C-06D4F72BE587}" srcOrd="0" destOrd="0" presId="urn:microsoft.com/office/officeart/2005/8/layout/cycle3"/>
    <dgm:cxn modelId="{88D0AF9B-08A6-4755-9338-541E389AB3A6}" type="presParOf" srcId="{6DDB1679-E184-4294-853C-06D4F72BE587}" destId="{2802B429-D6F0-4218-8EAE-1E3A48E00564}" srcOrd="0" destOrd="0" presId="urn:microsoft.com/office/officeart/2005/8/layout/cycle3"/>
    <dgm:cxn modelId="{69411DFD-868F-4529-9AA4-5706FF8BB5F5}" type="presParOf" srcId="{6DDB1679-E184-4294-853C-06D4F72BE587}" destId="{D7A121EB-8D48-46FC-9F7F-6036CAD1889F}" srcOrd="1" destOrd="0" presId="urn:microsoft.com/office/officeart/2005/8/layout/cycle3"/>
    <dgm:cxn modelId="{89EFE010-E50C-42F9-878D-4065705EBAA8}" type="presParOf" srcId="{6DDB1679-E184-4294-853C-06D4F72BE587}" destId="{B3281955-6597-490E-ABE6-8B53964993D0}" srcOrd="2" destOrd="0" presId="urn:microsoft.com/office/officeart/2005/8/layout/cycle3"/>
    <dgm:cxn modelId="{9376F6B5-F1F5-4461-A31C-3E822408C010}" type="presParOf" srcId="{6DDB1679-E184-4294-853C-06D4F72BE587}" destId="{D1ACD50F-3387-4396-ACC7-36D50634D5EC}" srcOrd="3" destOrd="0" presId="urn:microsoft.com/office/officeart/2005/8/layout/cycle3"/>
    <dgm:cxn modelId="{937F927E-88CA-4378-88E8-142AD6FF5578}" type="presParOf" srcId="{6DDB1679-E184-4294-853C-06D4F72BE587}" destId="{28274FFF-C533-4BDE-A0F6-A92256588A63}" srcOrd="4" destOrd="0" presId="urn:microsoft.com/office/officeart/2005/8/layout/cycle3"/>
    <dgm:cxn modelId="{8657A8F3-9567-48D0-99DA-5B1FC1478F56}" type="presParOf" srcId="{6DDB1679-E184-4294-853C-06D4F72BE587}" destId="{30CA8BE0-EAAA-472E-BC6D-BED803D0947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0C7D1-94BA-4655-9A85-74669E03CA04}" type="doc">
      <dgm:prSet loTypeId="urn:microsoft.com/office/officeart/2005/8/layout/venn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a-DK"/>
        </a:p>
      </dgm:t>
    </dgm:pt>
    <dgm:pt modelId="{8A324A38-893E-42A7-A248-BEF76FC80C40}">
      <dgm:prSet phldrT="[Tekst]" custT="1"/>
      <dgm:spPr/>
      <dgm:t>
        <a:bodyPr/>
        <a:lstStyle/>
        <a:p>
          <a:r>
            <a:rPr lang="da-DK" sz="1600" dirty="0"/>
            <a:t>Politisk niveau</a:t>
          </a:r>
        </a:p>
        <a:p>
          <a:r>
            <a:rPr lang="da-DK" sz="1600" dirty="0"/>
            <a:t>Fælles Administration</a:t>
          </a:r>
        </a:p>
      </dgm:t>
    </dgm:pt>
    <dgm:pt modelId="{74312DF2-849A-4D40-B8E6-E3ED42EECA55}" type="parTrans" cxnId="{775F0FC2-A9D7-44B2-8508-B6CB47318721}">
      <dgm:prSet/>
      <dgm:spPr/>
      <dgm:t>
        <a:bodyPr/>
        <a:lstStyle/>
        <a:p>
          <a:endParaRPr lang="da-DK"/>
        </a:p>
      </dgm:t>
    </dgm:pt>
    <dgm:pt modelId="{C8C60BCA-F68A-444D-A17E-BC66F6432F3E}" type="sibTrans" cxnId="{775F0FC2-A9D7-44B2-8508-B6CB47318721}">
      <dgm:prSet/>
      <dgm:spPr/>
      <dgm:t>
        <a:bodyPr/>
        <a:lstStyle/>
        <a:p>
          <a:endParaRPr lang="da-DK"/>
        </a:p>
      </dgm:t>
    </dgm:pt>
    <dgm:pt modelId="{792E7947-FBE0-47D8-AE43-9EB72672ECB2}">
      <dgm:prSet phldrT="[Tekst]" custT="1"/>
      <dgm:spPr/>
      <dgm:t>
        <a:bodyPr/>
        <a:lstStyle/>
        <a:p>
          <a:r>
            <a:rPr lang="da-DK" sz="1600" dirty="0"/>
            <a:t>Område- Center – Forvaltning </a:t>
          </a:r>
        </a:p>
      </dgm:t>
    </dgm:pt>
    <dgm:pt modelId="{577D072B-5F4C-4959-9D1F-6FEA96FB5BA7}" type="parTrans" cxnId="{0A9BF8C9-84E4-4E71-B58F-28F55FB20AD7}">
      <dgm:prSet/>
      <dgm:spPr/>
      <dgm:t>
        <a:bodyPr/>
        <a:lstStyle/>
        <a:p>
          <a:endParaRPr lang="da-DK"/>
        </a:p>
      </dgm:t>
    </dgm:pt>
    <dgm:pt modelId="{7ADAAA9D-C025-4BDC-BDB1-A7E91FB6B2D6}" type="sibTrans" cxnId="{0A9BF8C9-84E4-4E71-B58F-28F55FB20AD7}">
      <dgm:prSet/>
      <dgm:spPr/>
      <dgm:t>
        <a:bodyPr/>
        <a:lstStyle/>
        <a:p>
          <a:endParaRPr lang="da-DK"/>
        </a:p>
      </dgm:t>
    </dgm:pt>
    <dgm:pt modelId="{E30C0E4B-4C5E-4857-BA96-8E24F0B599B0}">
      <dgm:prSet phldrT="[Tekst]"/>
      <dgm:spPr/>
      <dgm:t>
        <a:bodyPr/>
        <a:lstStyle/>
        <a:p>
          <a:r>
            <a:rPr lang="da-DK" dirty="0"/>
            <a:t>Andre afdelinger</a:t>
          </a:r>
        </a:p>
      </dgm:t>
    </dgm:pt>
    <dgm:pt modelId="{6C3776C4-0EBA-4C12-B0BD-C3BA05FEE110}" type="parTrans" cxnId="{74AE802D-5323-4F2A-8EAE-9ED5972CCA58}">
      <dgm:prSet/>
      <dgm:spPr/>
      <dgm:t>
        <a:bodyPr/>
        <a:lstStyle/>
        <a:p>
          <a:endParaRPr lang="da-DK"/>
        </a:p>
      </dgm:t>
    </dgm:pt>
    <dgm:pt modelId="{77A50322-12D3-4BD4-9A88-CA05ED1018D3}" type="sibTrans" cxnId="{74AE802D-5323-4F2A-8EAE-9ED5972CCA58}">
      <dgm:prSet/>
      <dgm:spPr/>
      <dgm:t>
        <a:bodyPr/>
        <a:lstStyle/>
        <a:p>
          <a:endParaRPr lang="da-DK"/>
        </a:p>
      </dgm:t>
    </dgm:pt>
    <dgm:pt modelId="{406E046F-8CAB-4273-BA36-8C837F4545AF}">
      <dgm:prSet phldrT="[Tekst]" custT="1"/>
      <dgm:spPr/>
      <dgm:t>
        <a:bodyPr/>
        <a:lstStyle/>
        <a:p>
          <a:r>
            <a:rPr lang="da-DK" sz="1600"/>
            <a:t>Lovgivning/ styring udenfor kommunen</a:t>
          </a:r>
          <a:endParaRPr lang="da-DK" sz="1600" dirty="0"/>
        </a:p>
      </dgm:t>
    </dgm:pt>
    <dgm:pt modelId="{C90AAB7B-F2DA-4015-B967-FACBE12F913F}" type="parTrans" cxnId="{5AE6BBBD-8D26-437E-B5FA-00102266B4B0}">
      <dgm:prSet/>
      <dgm:spPr/>
      <dgm:t>
        <a:bodyPr/>
        <a:lstStyle/>
        <a:p>
          <a:endParaRPr lang="da-DK"/>
        </a:p>
      </dgm:t>
    </dgm:pt>
    <dgm:pt modelId="{EBFC8170-8EF9-4E97-881E-9BD9F7736D67}" type="sibTrans" cxnId="{5AE6BBBD-8D26-437E-B5FA-00102266B4B0}">
      <dgm:prSet/>
      <dgm:spPr/>
      <dgm:t>
        <a:bodyPr/>
        <a:lstStyle/>
        <a:p>
          <a:endParaRPr lang="da-DK"/>
        </a:p>
      </dgm:t>
    </dgm:pt>
    <dgm:pt modelId="{7C142EEA-DA49-426E-8C63-0090BAA903E9}" type="pres">
      <dgm:prSet presAssocID="{75F0C7D1-94BA-4655-9A85-74669E03CA04}" presName="Name0" presStyleCnt="0">
        <dgm:presLayoutVars>
          <dgm:chMax val="7"/>
          <dgm:resizeHandles val="exact"/>
        </dgm:presLayoutVars>
      </dgm:prSet>
      <dgm:spPr/>
    </dgm:pt>
    <dgm:pt modelId="{3246C348-8D15-4131-B59B-415CDED7649F}" type="pres">
      <dgm:prSet presAssocID="{75F0C7D1-94BA-4655-9A85-74669E03CA04}" presName="comp1" presStyleCnt="0"/>
      <dgm:spPr/>
    </dgm:pt>
    <dgm:pt modelId="{6DAE533D-0761-45C3-8EE7-36C2C2B3020D}" type="pres">
      <dgm:prSet presAssocID="{75F0C7D1-94BA-4655-9A85-74669E03CA04}" presName="circle1" presStyleLbl="node1" presStyleIdx="0" presStyleCnt="4" custScaleX="161515"/>
      <dgm:spPr/>
    </dgm:pt>
    <dgm:pt modelId="{BD517856-06D2-4B3C-AD6B-9EA2FEC09289}" type="pres">
      <dgm:prSet presAssocID="{75F0C7D1-94BA-4655-9A85-74669E03CA04}" presName="c1text" presStyleLbl="node1" presStyleIdx="0" presStyleCnt="4">
        <dgm:presLayoutVars>
          <dgm:bulletEnabled val="1"/>
        </dgm:presLayoutVars>
      </dgm:prSet>
      <dgm:spPr/>
    </dgm:pt>
    <dgm:pt modelId="{E14D387F-895C-4034-B958-EE113C09B730}" type="pres">
      <dgm:prSet presAssocID="{75F0C7D1-94BA-4655-9A85-74669E03CA04}" presName="comp2" presStyleCnt="0"/>
      <dgm:spPr/>
    </dgm:pt>
    <dgm:pt modelId="{08C14600-1E44-4B39-8ECB-393CD3D98FFB}" type="pres">
      <dgm:prSet presAssocID="{75F0C7D1-94BA-4655-9A85-74669E03CA04}" presName="circle2" presStyleLbl="node1" presStyleIdx="1" presStyleCnt="4" custScaleX="185425" custLinFactNeighborX="-690" custLinFactNeighborY="1214"/>
      <dgm:spPr/>
    </dgm:pt>
    <dgm:pt modelId="{95795958-403D-4822-974F-9098AFD38B19}" type="pres">
      <dgm:prSet presAssocID="{75F0C7D1-94BA-4655-9A85-74669E03CA04}" presName="c2text" presStyleLbl="node1" presStyleIdx="1" presStyleCnt="4">
        <dgm:presLayoutVars>
          <dgm:bulletEnabled val="1"/>
        </dgm:presLayoutVars>
      </dgm:prSet>
      <dgm:spPr/>
    </dgm:pt>
    <dgm:pt modelId="{29FBF8A4-4146-43DB-83DF-C007C7F55B39}" type="pres">
      <dgm:prSet presAssocID="{75F0C7D1-94BA-4655-9A85-74669E03CA04}" presName="comp3" presStyleCnt="0"/>
      <dgm:spPr/>
    </dgm:pt>
    <dgm:pt modelId="{8EF13DB7-91B7-44C2-BE06-897F0DDED6F8}" type="pres">
      <dgm:prSet presAssocID="{75F0C7D1-94BA-4655-9A85-74669E03CA04}" presName="circle3" presStyleLbl="node1" presStyleIdx="2" presStyleCnt="4" custAng="0" custScaleX="208665" custScaleY="99980" custLinFactNeighborX="1969" custLinFactNeighborY="-928"/>
      <dgm:spPr/>
    </dgm:pt>
    <dgm:pt modelId="{D1284D99-600C-44FF-B543-03E3851F8626}" type="pres">
      <dgm:prSet presAssocID="{75F0C7D1-94BA-4655-9A85-74669E03CA04}" presName="c3text" presStyleLbl="node1" presStyleIdx="2" presStyleCnt="4">
        <dgm:presLayoutVars>
          <dgm:bulletEnabled val="1"/>
        </dgm:presLayoutVars>
      </dgm:prSet>
      <dgm:spPr/>
    </dgm:pt>
    <dgm:pt modelId="{29C9DBD6-12D9-441A-8FE9-651365DB99A0}" type="pres">
      <dgm:prSet presAssocID="{75F0C7D1-94BA-4655-9A85-74669E03CA04}" presName="comp4" presStyleCnt="0"/>
      <dgm:spPr/>
    </dgm:pt>
    <dgm:pt modelId="{94DABB28-186A-4BEC-8648-E97BFF771924}" type="pres">
      <dgm:prSet presAssocID="{75F0C7D1-94BA-4655-9A85-74669E03CA04}" presName="circle4" presStyleLbl="node1" presStyleIdx="3" presStyleCnt="4" custAng="20903325" custScaleX="142376" custLinFactNeighborX="-41216" custLinFactNeighborY="-6276"/>
      <dgm:spPr/>
    </dgm:pt>
    <dgm:pt modelId="{F7269859-5184-406B-B4D6-A80ACE8B09F5}" type="pres">
      <dgm:prSet presAssocID="{75F0C7D1-94BA-4655-9A85-74669E03CA0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C3C21107-46EC-4517-BDD4-9741A91B8F08}" type="presOf" srcId="{406E046F-8CAB-4273-BA36-8C837F4545AF}" destId="{BD517856-06D2-4B3C-AD6B-9EA2FEC09289}" srcOrd="1" destOrd="0" presId="urn:microsoft.com/office/officeart/2005/8/layout/venn2"/>
    <dgm:cxn modelId="{74AE802D-5323-4F2A-8EAE-9ED5972CCA58}" srcId="{75F0C7D1-94BA-4655-9A85-74669E03CA04}" destId="{E30C0E4B-4C5E-4857-BA96-8E24F0B599B0}" srcOrd="3" destOrd="0" parTransId="{6C3776C4-0EBA-4C12-B0BD-C3BA05FEE110}" sibTransId="{77A50322-12D3-4BD4-9A88-CA05ED1018D3}"/>
    <dgm:cxn modelId="{52EF4B5D-3CD3-4467-8A10-A1235FF87288}" type="presOf" srcId="{E30C0E4B-4C5E-4857-BA96-8E24F0B599B0}" destId="{94DABB28-186A-4BEC-8648-E97BFF771924}" srcOrd="0" destOrd="0" presId="urn:microsoft.com/office/officeart/2005/8/layout/venn2"/>
    <dgm:cxn modelId="{896ECB5E-0D98-4CF6-A27A-10C5DAD5E7DD}" type="presOf" srcId="{8A324A38-893E-42A7-A248-BEF76FC80C40}" destId="{95795958-403D-4822-974F-9098AFD38B19}" srcOrd="1" destOrd="0" presId="urn:microsoft.com/office/officeart/2005/8/layout/venn2"/>
    <dgm:cxn modelId="{11F3069B-C512-471E-BC42-3A6650777BCB}" type="presOf" srcId="{792E7947-FBE0-47D8-AE43-9EB72672ECB2}" destId="{D1284D99-600C-44FF-B543-03E3851F8626}" srcOrd="1" destOrd="0" presId="urn:microsoft.com/office/officeart/2005/8/layout/venn2"/>
    <dgm:cxn modelId="{15AF1E9D-E767-4274-A835-3429940A3B71}" type="presOf" srcId="{75F0C7D1-94BA-4655-9A85-74669E03CA04}" destId="{7C142EEA-DA49-426E-8C63-0090BAA903E9}" srcOrd="0" destOrd="0" presId="urn:microsoft.com/office/officeart/2005/8/layout/venn2"/>
    <dgm:cxn modelId="{5AE6BBBD-8D26-437E-B5FA-00102266B4B0}" srcId="{75F0C7D1-94BA-4655-9A85-74669E03CA04}" destId="{406E046F-8CAB-4273-BA36-8C837F4545AF}" srcOrd="0" destOrd="0" parTransId="{C90AAB7B-F2DA-4015-B967-FACBE12F913F}" sibTransId="{EBFC8170-8EF9-4E97-881E-9BD9F7736D67}"/>
    <dgm:cxn modelId="{77A7D1BE-ADC9-4520-A292-72B09A119ED9}" type="presOf" srcId="{E30C0E4B-4C5E-4857-BA96-8E24F0B599B0}" destId="{F7269859-5184-406B-B4D6-A80ACE8B09F5}" srcOrd="1" destOrd="0" presId="urn:microsoft.com/office/officeart/2005/8/layout/venn2"/>
    <dgm:cxn modelId="{775F0FC2-A9D7-44B2-8508-B6CB47318721}" srcId="{75F0C7D1-94BA-4655-9A85-74669E03CA04}" destId="{8A324A38-893E-42A7-A248-BEF76FC80C40}" srcOrd="1" destOrd="0" parTransId="{74312DF2-849A-4D40-B8E6-E3ED42EECA55}" sibTransId="{C8C60BCA-F68A-444D-A17E-BC66F6432F3E}"/>
    <dgm:cxn modelId="{6B4DB3C8-7285-466D-AB0D-CE90F29C47DC}" type="presOf" srcId="{8A324A38-893E-42A7-A248-BEF76FC80C40}" destId="{08C14600-1E44-4B39-8ECB-393CD3D98FFB}" srcOrd="0" destOrd="0" presId="urn:microsoft.com/office/officeart/2005/8/layout/venn2"/>
    <dgm:cxn modelId="{0A9BF8C9-84E4-4E71-B58F-28F55FB20AD7}" srcId="{75F0C7D1-94BA-4655-9A85-74669E03CA04}" destId="{792E7947-FBE0-47D8-AE43-9EB72672ECB2}" srcOrd="2" destOrd="0" parTransId="{577D072B-5F4C-4959-9D1F-6FEA96FB5BA7}" sibTransId="{7ADAAA9D-C025-4BDC-BDB1-A7E91FB6B2D6}"/>
    <dgm:cxn modelId="{442D34E6-46BC-4144-8C33-E95C0EC95FB5}" type="presOf" srcId="{406E046F-8CAB-4273-BA36-8C837F4545AF}" destId="{6DAE533D-0761-45C3-8EE7-36C2C2B3020D}" srcOrd="0" destOrd="0" presId="urn:microsoft.com/office/officeart/2005/8/layout/venn2"/>
    <dgm:cxn modelId="{5B4B18FA-A51D-4D9A-8591-B7964F2D38F4}" type="presOf" srcId="{792E7947-FBE0-47D8-AE43-9EB72672ECB2}" destId="{8EF13DB7-91B7-44C2-BE06-897F0DDED6F8}" srcOrd="0" destOrd="0" presId="urn:microsoft.com/office/officeart/2005/8/layout/venn2"/>
    <dgm:cxn modelId="{9037C061-8188-46D4-ADC4-7055504D27A3}" type="presParOf" srcId="{7C142EEA-DA49-426E-8C63-0090BAA903E9}" destId="{3246C348-8D15-4131-B59B-415CDED7649F}" srcOrd="0" destOrd="0" presId="urn:microsoft.com/office/officeart/2005/8/layout/venn2"/>
    <dgm:cxn modelId="{AE4B6407-B04B-4963-A590-23A109E5C483}" type="presParOf" srcId="{3246C348-8D15-4131-B59B-415CDED7649F}" destId="{6DAE533D-0761-45C3-8EE7-36C2C2B3020D}" srcOrd="0" destOrd="0" presId="urn:microsoft.com/office/officeart/2005/8/layout/venn2"/>
    <dgm:cxn modelId="{1CEBB0E2-09D3-4104-9F76-900338C15FE6}" type="presParOf" srcId="{3246C348-8D15-4131-B59B-415CDED7649F}" destId="{BD517856-06D2-4B3C-AD6B-9EA2FEC09289}" srcOrd="1" destOrd="0" presId="urn:microsoft.com/office/officeart/2005/8/layout/venn2"/>
    <dgm:cxn modelId="{7FE9E787-E034-4FE4-87EC-84EC1DC878D0}" type="presParOf" srcId="{7C142EEA-DA49-426E-8C63-0090BAA903E9}" destId="{E14D387F-895C-4034-B958-EE113C09B730}" srcOrd="1" destOrd="0" presId="urn:microsoft.com/office/officeart/2005/8/layout/venn2"/>
    <dgm:cxn modelId="{0A503817-CEBB-44AB-AAB3-AE5872E4C7E0}" type="presParOf" srcId="{E14D387F-895C-4034-B958-EE113C09B730}" destId="{08C14600-1E44-4B39-8ECB-393CD3D98FFB}" srcOrd="0" destOrd="0" presId="urn:microsoft.com/office/officeart/2005/8/layout/venn2"/>
    <dgm:cxn modelId="{38DCF61F-5B50-42F7-A794-ABE6C11EAF67}" type="presParOf" srcId="{E14D387F-895C-4034-B958-EE113C09B730}" destId="{95795958-403D-4822-974F-9098AFD38B19}" srcOrd="1" destOrd="0" presId="urn:microsoft.com/office/officeart/2005/8/layout/venn2"/>
    <dgm:cxn modelId="{7E569F93-1B04-451F-B428-86A9EF6132C9}" type="presParOf" srcId="{7C142EEA-DA49-426E-8C63-0090BAA903E9}" destId="{29FBF8A4-4146-43DB-83DF-C007C7F55B39}" srcOrd="2" destOrd="0" presId="urn:microsoft.com/office/officeart/2005/8/layout/venn2"/>
    <dgm:cxn modelId="{80AB1D09-49BA-4705-90CF-EC1D7DDC2021}" type="presParOf" srcId="{29FBF8A4-4146-43DB-83DF-C007C7F55B39}" destId="{8EF13DB7-91B7-44C2-BE06-897F0DDED6F8}" srcOrd="0" destOrd="0" presId="urn:microsoft.com/office/officeart/2005/8/layout/venn2"/>
    <dgm:cxn modelId="{9E203F5D-77EF-4614-BF55-CDBE6870F59A}" type="presParOf" srcId="{29FBF8A4-4146-43DB-83DF-C007C7F55B39}" destId="{D1284D99-600C-44FF-B543-03E3851F8626}" srcOrd="1" destOrd="0" presId="urn:microsoft.com/office/officeart/2005/8/layout/venn2"/>
    <dgm:cxn modelId="{A27EC2AC-829A-4C03-877C-DFDCC85E3FB6}" type="presParOf" srcId="{7C142EEA-DA49-426E-8C63-0090BAA903E9}" destId="{29C9DBD6-12D9-441A-8FE9-651365DB99A0}" srcOrd="3" destOrd="0" presId="urn:microsoft.com/office/officeart/2005/8/layout/venn2"/>
    <dgm:cxn modelId="{4BA4E3F6-A59B-4FB4-917A-0261F0D99E01}" type="presParOf" srcId="{29C9DBD6-12D9-441A-8FE9-651365DB99A0}" destId="{94DABB28-186A-4BEC-8648-E97BFF771924}" srcOrd="0" destOrd="0" presId="urn:microsoft.com/office/officeart/2005/8/layout/venn2"/>
    <dgm:cxn modelId="{71EBCD87-B53A-4CC6-AECF-FA7291BB26E0}" type="presParOf" srcId="{29C9DBD6-12D9-441A-8FE9-651365DB99A0}" destId="{F7269859-5184-406B-B4D6-A80ACE8B09F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37FA4-34A5-4026-A6F7-AD0FE7C97CBB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</dgm:pt>
    <dgm:pt modelId="{8D88E3AD-8B96-4616-9ACA-3777BC22C948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da-DK" sz="1600" b="1" dirty="0"/>
            <a:t>FJERNE</a:t>
          </a:r>
        </a:p>
        <a:p>
          <a:endParaRPr lang="da-DK" sz="1600" b="1" dirty="0"/>
        </a:p>
      </dgm:t>
    </dgm:pt>
    <dgm:pt modelId="{E6EB020A-2292-4CE3-A947-EFC821EB5B38}" type="parTrans" cxnId="{9968DAEA-4345-4E41-9170-01DD890F0B5A}">
      <dgm:prSet/>
      <dgm:spPr/>
      <dgm:t>
        <a:bodyPr/>
        <a:lstStyle/>
        <a:p>
          <a:endParaRPr lang="da-DK"/>
        </a:p>
      </dgm:t>
    </dgm:pt>
    <dgm:pt modelId="{0B015F83-9294-4724-86ED-30563C790E95}" type="sibTrans" cxnId="{9968DAEA-4345-4E41-9170-01DD890F0B5A}">
      <dgm:prSet/>
      <dgm:spPr/>
      <dgm:t>
        <a:bodyPr/>
        <a:lstStyle/>
        <a:p>
          <a:endParaRPr lang="da-DK"/>
        </a:p>
      </dgm:t>
    </dgm:pt>
    <dgm:pt modelId="{0EE53655-DB97-4FF1-8B39-572C6A8A9E14}">
      <dgm:prSet phldrT="[Tekst]" custT="1"/>
      <dgm:spPr>
        <a:solidFill>
          <a:schemeClr val="accent4">
            <a:lumMod val="60000"/>
            <a:lumOff val="40000"/>
            <a:alpha val="65000"/>
          </a:schemeClr>
        </a:solidFill>
      </dgm:spPr>
      <dgm:t>
        <a:bodyPr/>
        <a:lstStyle/>
        <a:p>
          <a:r>
            <a:rPr lang="da-DK" sz="1600" b="1" dirty="0"/>
            <a:t>FORANKRE</a:t>
          </a:r>
        </a:p>
        <a:p>
          <a:endParaRPr lang="da-DK" sz="1600" b="1" dirty="0"/>
        </a:p>
      </dgm:t>
    </dgm:pt>
    <dgm:pt modelId="{1913CED2-3FBC-45BF-989E-FC2D09B0B137}" type="parTrans" cxnId="{F7066970-DA4D-41E4-8022-D709D7719B31}">
      <dgm:prSet/>
      <dgm:spPr/>
      <dgm:t>
        <a:bodyPr/>
        <a:lstStyle/>
        <a:p>
          <a:endParaRPr lang="da-DK"/>
        </a:p>
      </dgm:t>
    </dgm:pt>
    <dgm:pt modelId="{F855CAA3-4B61-4454-9A6F-4EE629DDA084}" type="sibTrans" cxnId="{F7066970-DA4D-41E4-8022-D709D7719B31}">
      <dgm:prSet/>
      <dgm:spPr/>
      <dgm:t>
        <a:bodyPr/>
        <a:lstStyle/>
        <a:p>
          <a:endParaRPr lang="da-DK"/>
        </a:p>
      </dgm:t>
    </dgm:pt>
    <dgm:pt modelId="{D92F716F-7C65-45E0-9918-1CA5869FF03A}">
      <dgm:prSet phldrT="[Tekst]" custT="1"/>
      <dgm:spPr/>
      <dgm:t>
        <a:bodyPr/>
        <a:lstStyle/>
        <a:p>
          <a:r>
            <a:rPr lang="da-DK" sz="1600" b="1" dirty="0"/>
            <a:t>FORANDRE</a:t>
          </a:r>
        </a:p>
        <a:p>
          <a:endParaRPr lang="da-DK" sz="1600" b="1" dirty="0"/>
        </a:p>
      </dgm:t>
    </dgm:pt>
    <dgm:pt modelId="{EFBC84A1-4864-43F4-9C9C-20D9CD8F25D2}" type="parTrans" cxnId="{CB0D28BF-EC98-41E0-A6EA-52221FBEA016}">
      <dgm:prSet/>
      <dgm:spPr/>
      <dgm:t>
        <a:bodyPr/>
        <a:lstStyle/>
        <a:p>
          <a:endParaRPr lang="en-US"/>
        </a:p>
      </dgm:t>
    </dgm:pt>
    <dgm:pt modelId="{86A8EA0F-D09E-4E44-941D-FD7420379D28}" type="sibTrans" cxnId="{CB0D28BF-EC98-41E0-A6EA-52221FBEA016}">
      <dgm:prSet/>
      <dgm:spPr/>
      <dgm:t>
        <a:bodyPr/>
        <a:lstStyle/>
        <a:p>
          <a:endParaRPr lang="en-US"/>
        </a:p>
      </dgm:t>
    </dgm:pt>
    <dgm:pt modelId="{DE1AC5B2-F277-4170-AD2D-757DF686E0C3}" type="pres">
      <dgm:prSet presAssocID="{07837FA4-34A5-4026-A6F7-AD0FE7C97CBB}" presName="compositeShape" presStyleCnt="0">
        <dgm:presLayoutVars>
          <dgm:chMax val="7"/>
          <dgm:dir/>
          <dgm:resizeHandles val="exact"/>
        </dgm:presLayoutVars>
      </dgm:prSet>
      <dgm:spPr/>
    </dgm:pt>
    <dgm:pt modelId="{49CDA533-DDE9-4535-B70B-9C7CCF5E77F5}" type="pres">
      <dgm:prSet presAssocID="{8D88E3AD-8B96-4616-9ACA-3777BC22C948}" presName="circ1" presStyleLbl="vennNode1" presStyleIdx="0" presStyleCnt="3" custScaleX="148198" custLinFactNeighborX="2651" custLinFactNeighborY="-9200"/>
      <dgm:spPr/>
    </dgm:pt>
    <dgm:pt modelId="{2E623D81-AF76-4D4C-B4A4-A49096D36168}" type="pres">
      <dgm:prSet presAssocID="{8D88E3AD-8B96-4616-9ACA-3777BC22C94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DAA449A-6F79-4690-BCD1-E1B0D17C9208}" type="pres">
      <dgm:prSet presAssocID="{0EE53655-DB97-4FF1-8B39-572C6A8A9E14}" presName="circ2" presStyleLbl="vennNode1" presStyleIdx="1" presStyleCnt="3" custScaleX="148198" custLinFactNeighborX="25843" custLinFactNeighborY="-838"/>
      <dgm:spPr/>
    </dgm:pt>
    <dgm:pt modelId="{D32A8F0C-515C-457B-A670-E6A299AE25C7}" type="pres">
      <dgm:prSet presAssocID="{0EE53655-DB97-4FF1-8B39-572C6A8A9E1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602EF4D-D357-443E-8054-C5C4D6B9B5C2}" type="pres">
      <dgm:prSet presAssocID="{D92F716F-7C65-45E0-9918-1CA5869FF03A}" presName="circ3" presStyleLbl="vennNode1" presStyleIdx="2" presStyleCnt="3" custScaleX="138791" custLinFactNeighborX="-10381" custLinFactNeighborY="9154"/>
      <dgm:spPr/>
    </dgm:pt>
    <dgm:pt modelId="{E8304BC5-47D5-4948-BB84-3D4783BB696C}" type="pres">
      <dgm:prSet presAssocID="{D92F716F-7C65-45E0-9918-1CA5869FF03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B9ADC17-38C0-4B08-B668-3342E67692BA}" type="presOf" srcId="{D92F716F-7C65-45E0-9918-1CA5869FF03A}" destId="{D602EF4D-D357-443E-8054-C5C4D6B9B5C2}" srcOrd="0" destOrd="0" presId="urn:microsoft.com/office/officeart/2005/8/layout/venn1"/>
    <dgm:cxn modelId="{EADD8F46-73CE-4FA0-B1D6-2201639C0FF0}" type="presOf" srcId="{8D88E3AD-8B96-4616-9ACA-3777BC22C948}" destId="{2E623D81-AF76-4D4C-B4A4-A49096D36168}" srcOrd="1" destOrd="0" presId="urn:microsoft.com/office/officeart/2005/8/layout/venn1"/>
    <dgm:cxn modelId="{A4C1A76E-0588-460E-939B-C93128E38383}" type="presOf" srcId="{07837FA4-34A5-4026-A6F7-AD0FE7C97CBB}" destId="{DE1AC5B2-F277-4170-AD2D-757DF686E0C3}" srcOrd="0" destOrd="0" presId="urn:microsoft.com/office/officeart/2005/8/layout/venn1"/>
    <dgm:cxn modelId="{F7066970-DA4D-41E4-8022-D709D7719B31}" srcId="{07837FA4-34A5-4026-A6F7-AD0FE7C97CBB}" destId="{0EE53655-DB97-4FF1-8B39-572C6A8A9E14}" srcOrd="1" destOrd="0" parTransId="{1913CED2-3FBC-45BF-989E-FC2D09B0B137}" sibTransId="{F855CAA3-4B61-4454-9A6F-4EE629DDA084}"/>
    <dgm:cxn modelId="{73E95078-059E-4FBC-B2E5-5C5464869A43}" type="presOf" srcId="{0EE53655-DB97-4FF1-8B39-572C6A8A9E14}" destId="{D32A8F0C-515C-457B-A670-E6A299AE25C7}" srcOrd="1" destOrd="0" presId="urn:microsoft.com/office/officeart/2005/8/layout/venn1"/>
    <dgm:cxn modelId="{D370FA59-C79C-4FE6-9E69-DF32C00821D6}" type="presOf" srcId="{0EE53655-DB97-4FF1-8B39-572C6A8A9E14}" destId="{6DAA449A-6F79-4690-BCD1-E1B0D17C9208}" srcOrd="0" destOrd="0" presId="urn:microsoft.com/office/officeart/2005/8/layout/venn1"/>
    <dgm:cxn modelId="{88FD948A-05C2-4126-8F55-342A150693A8}" type="presOf" srcId="{8D88E3AD-8B96-4616-9ACA-3777BC22C948}" destId="{49CDA533-DDE9-4535-B70B-9C7CCF5E77F5}" srcOrd="0" destOrd="0" presId="urn:microsoft.com/office/officeart/2005/8/layout/venn1"/>
    <dgm:cxn modelId="{CB0D28BF-EC98-41E0-A6EA-52221FBEA016}" srcId="{07837FA4-34A5-4026-A6F7-AD0FE7C97CBB}" destId="{D92F716F-7C65-45E0-9918-1CA5869FF03A}" srcOrd="2" destOrd="0" parTransId="{EFBC84A1-4864-43F4-9C9C-20D9CD8F25D2}" sibTransId="{86A8EA0F-D09E-4E44-941D-FD7420379D28}"/>
    <dgm:cxn modelId="{9968DAEA-4345-4E41-9170-01DD890F0B5A}" srcId="{07837FA4-34A5-4026-A6F7-AD0FE7C97CBB}" destId="{8D88E3AD-8B96-4616-9ACA-3777BC22C948}" srcOrd="0" destOrd="0" parTransId="{E6EB020A-2292-4CE3-A947-EFC821EB5B38}" sibTransId="{0B015F83-9294-4724-86ED-30563C790E95}"/>
    <dgm:cxn modelId="{2C7716FD-6200-4310-A5AE-91597DC3E25E}" type="presOf" srcId="{D92F716F-7C65-45E0-9918-1CA5869FF03A}" destId="{E8304BC5-47D5-4948-BB84-3D4783BB696C}" srcOrd="1" destOrd="0" presId="urn:microsoft.com/office/officeart/2005/8/layout/venn1"/>
    <dgm:cxn modelId="{C827B452-34BE-4693-AE5C-7DA5380EBE0B}" type="presParOf" srcId="{DE1AC5B2-F277-4170-AD2D-757DF686E0C3}" destId="{49CDA533-DDE9-4535-B70B-9C7CCF5E77F5}" srcOrd="0" destOrd="0" presId="urn:microsoft.com/office/officeart/2005/8/layout/venn1"/>
    <dgm:cxn modelId="{78AED4B6-B42D-4108-B9F2-0836B3CD1A94}" type="presParOf" srcId="{DE1AC5B2-F277-4170-AD2D-757DF686E0C3}" destId="{2E623D81-AF76-4D4C-B4A4-A49096D36168}" srcOrd="1" destOrd="0" presId="urn:microsoft.com/office/officeart/2005/8/layout/venn1"/>
    <dgm:cxn modelId="{C0B71F6A-7B64-4685-87E6-AFEAAB241C4E}" type="presParOf" srcId="{DE1AC5B2-F277-4170-AD2D-757DF686E0C3}" destId="{6DAA449A-6F79-4690-BCD1-E1B0D17C9208}" srcOrd="2" destOrd="0" presId="urn:microsoft.com/office/officeart/2005/8/layout/venn1"/>
    <dgm:cxn modelId="{5F5A4A61-4C97-495F-AAB3-6665693E6E9A}" type="presParOf" srcId="{DE1AC5B2-F277-4170-AD2D-757DF686E0C3}" destId="{D32A8F0C-515C-457B-A670-E6A299AE25C7}" srcOrd="3" destOrd="0" presId="urn:microsoft.com/office/officeart/2005/8/layout/venn1"/>
    <dgm:cxn modelId="{7A8D72D3-68A9-4783-AB07-C31B514B678D}" type="presParOf" srcId="{DE1AC5B2-F277-4170-AD2D-757DF686E0C3}" destId="{D602EF4D-D357-443E-8054-C5C4D6B9B5C2}" srcOrd="4" destOrd="0" presId="urn:microsoft.com/office/officeart/2005/8/layout/venn1"/>
    <dgm:cxn modelId="{99A9359C-7752-4038-B3BE-2699B20694E1}" type="presParOf" srcId="{DE1AC5B2-F277-4170-AD2D-757DF686E0C3}" destId="{E8304BC5-47D5-4948-BB84-3D4783BB696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F78A9F-F946-4D91-9924-4A49A76A888E}" type="doc">
      <dgm:prSet loTypeId="urn:microsoft.com/office/officeart/2009/layout/CircleArrowProcess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E68A8F4-3A0D-48B2-B624-ADE6F6E994CC}">
      <dgm:prSet phldrT="[Tekst]"/>
      <dgm:spPr/>
      <dgm:t>
        <a:bodyPr/>
        <a:lstStyle/>
        <a:p>
          <a:r>
            <a:rPr lang="da-DK" dirty="0"/>
            <a:t>TRIVSEL</a:t>
          </a:r>
        </a:p>
      </dgm:t>
    </dgm:pt>
    <dgm:pt modelId="{38219605-7EA7-45C2-944C-01CAC610CD1A}" type="parTrans" cxnId="{1787D597-763D-468E-84D6-AE67E1316DA6}">
      <dgm:prSet/>
      <dgm:spPr/>
      <dgm:t>
        <a:bodyPr/>
        <a:lstStyle/>
        <a:p>
          <a:endParaRPr lang="da-DK"/>
        </a:p>
      </dgm:t>
    </dgm:pt>
    <dgm:pt modelId="{93E5D0D6-5FCC-4F80-9790-28BB89F0D47B}" type="sibTrans" cxnId="{1787D597-763D-468E-84D6-AE67E1316DA6}">
      <dgm:prSet/>
      <dgm:spPr/>
      <dgm:t>
        <a:bodyPr/>
        <a:lstStyle/>
        <a:p>
          <a:endParaRPr lang="da-DK"/>
        </a:p>
      </dgm:t>
    </dgm:pt>
    <dgm:pt modelId="{14B32577-AB86-4A16-8EE0-8ED1D706F655}">
      <dgm:prSet phldrT="[Tekst]"/>
      <dgm:spPr/>
      <dgm:t>
        <a:bodyPr/>
        <a:lstStyle/>
        <a:p>
          <a:r>
            <a:rPr lang="da-DK" dirty="0"/>
            <a:t>LÆRINGS-KULTUR</a:t>
          </a:r>
        </a:p>
      </dgm:t>
    </dgm:pt>
    <dgm:pt modelId="{6DB619F9-188E-4633-B5FB-F119E10E6825}" type="parTrans" cxnId="{66A1FB39-4212-4B47-9E21-7B244DA68D8B}">
      <dgm:prSet/>
      <dgm:spPr/>
      <dgm:t>
        <a:bodyPr/>
        <a:lstStyle/>
        <a:p>
          <a:endParaRPr lang="da-DK"/>
        </a:p>
      </dgm:t>
    </dgm:pt>
    <dgm:pt modelId="{E1CC1F73-06BC-4101-AF91-4B1D2527F763}" type="sibTrans" cxnId="{66A1FB39-4212-4B47-9E21-7B244DA68D8B}">
      <dgm:prSet/>
      <dgm:spPr/>
      <dgm:t>
        <a:bodyPr/>
        <a:lstStyle/>
        <a:p>
          <a:endParaRPr lang="da-DK"/>
        </a:p>
      </dgm:t>
    </dgm:pt>
    <dgm:pt modelId="{DDC2CB17-009A-4FD1-9681-6CF7086DC194}">
      <dgm:prSet phldrT="[Tekst]"/>
      <dgm:spPr/>
      <dgm:t>
        <a:bodyPr/>
        <a:lstStyle/>
        <a:p>
          <a:r>
            <a:rPr lang="da-DK" dirty="0"/>
            <a:t>KVALITET</a:t>
          </a:r>
        </a:p>
      </dgm:t>
    </dgm:pt>
    <dgm:pt modelId="{31B62F32-2B01-49A8-AC48-2B9F3925C166}" type="parTrans" cxnId="{CB793E9B-2340-4AFF-BAAE-1D307AC82028}">
      <dgm:prSet/>
      <dgm:spPr/>
      <dgm:t>
        <a:bodyPr/>
        <a:lstStyle/>
        <a:p>
          <a:endParaRPr lang="da-DK"/>
        </a:p>
      </dgm:t>
    </dgm:pt>
    <dgm:pt modelId="{38A477B5-9E4F-4869-967F-62E111AE8E90}" type="sibTrans" cxnId="{CB793E9B-2340-4AFF-BAAE-1D307AC82028}">
      <dgm:prSet/>
      <dgm:spPr/>
      <dgm:t>
        <a:bodyPr/>
        <a:lstStyle/>
        <a:p>
          <a:endParaRPr lang="da-DK"/>
        </a:p>
      </dgm:t>
    </dgm:pt>
    <dgm:pt modelId="{CF69ACEC-E440-4C14-946D-64FA32ED8731}">
      <dgm:prSet phldrT="[Tekst]"/>
      <dgm:spPr/>
      <dgm:t>
        <a:bodyPr/>
        <a:lstStyle/>
        <a:p>
          <a:r>
            <a:rPr lang="da-DK" dirty="0"/>
            <a:t>EFFEKTIVITET</a:t>
          </a:r>
        </a:p>
      </dgm:t>
    </dgm:pt>
    <dgm:pt modelId="{1AABF60E-1A2D-4A4B-9A64-33E7FD3B1A6C}" type="parTrans" cxnId="{9BFCAA9E-B507-4AE6-91DA-D1AA4AA7AC3C}">
      <dgm:prSet/>
      <dgm:spPr/>
      <dgm:t>
        <a:bodyPr/>
        <a:lstStyle/>
        <a:p>
          <a:endParaRPr lang="da-DK"/>
        </a:p>
      </dgm:t>
    </dgm:pt>
    <dgm:pt modelId="{91271459-8467-4EED-ADEC-DBA2B16516FD}" type="sibTrans" cxnId="{9BFCAA9E-B507-4AE6-91DA-D1AA4AA7AC3C}">
      <dgm:prSet/>
      <dgm:spPr/>
      <dgm:t>
        <a:bodyPr/>
        <a:lstStyle/>
        <a:p>
          <a:endParaRPr lang="da-DK"/>
        </a:p>
      </dgm:t>
    </dgm:pt>
    <dgm:pt modelId="{F0A94A52-5C53-4D97-A6A7-DE7A64524F3B}" type="pres">
      <dgm:prSet presAssocID="{58F78A9F-F946-4D91-9924-4A49A76A888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3A200DB-68B8-470D-95E2-EA45DB57F3F0}" type="pres">
      <dgm:prSet presAssocID="{0E68A8F4-3A0D-48B2-B624-ADE6F6E994CC}" presName="Accent1" presStyleCnt="0"/>
      <dgm:spPr/>
    </dgm:pt>
    <dgm:pt modelId="{E71D9DF5-7F0F-4B2C-869B-E6FB7CCC976C}" type="pres">
      <dgm:prSet presAssocID="{0E68A8F4-3A0D-48B2-B624-ADE6F6E994CC}" presName="Accent" presStyleLbl="node1" presStyleIdx="0" presStyleCnt="4" custScaleX="166593"/>
      <dgm:spPr/>
    </dgm:pt>
    <dgm:pt modelId="{6AC95EBF-0EAE-4604-B4C7-4541F84F875D}" type="pres">
      <dgm:prSet presAssocID="{0E68A8F4-3A0D-48B2-B624-ADE6F6E994CC}" presName="Parent1" presStyleLbl="revTx" presStyleIdx="0" presStyleCnt="4" custScaleX="166593">
        <dgm:presLayoutVars>
          <dgm:chMax val="1"/>
          <dgm:chPref val="1"/>
          <dgm:bulletEnabled val="1"/>
        </dgm:presLayoutVars>
      </dgm:prSet>
      <dgm:spPr/>
    </dgm:pt>
    <dgm:pt modelId="{5608CFD1-7B3B-427B-AC0B-FA9522CBEE2E}" type="pres">
      <dgm:prSet presAssocID="{DDC2CB17-009A-4FD1-9681-6CF7086DC194}" presName="Accent2" presStyleCnt="0"/>
      <dgm:spPr/>
    </dgm:pt>
    <dgm:pt modelId="{BA94F00F-F554-46F3-8549-6CC5697B2D3E}" type="pres">
      <dgm:prSet presAssocID="{DDC2CB17-009A-4FD1-9681-6CF7086DC194}" presName="Accent" presStyleLbl="node1" presStyleIdx="1" presStyleCnt="4" custScaleX="166593"/>
      <dgm:spPr/>
    </dgm:pt>
    <dgm:pt modelId="{605473B4-9E09-4FB1-806F-9A30C5E12443}" type="pres">
      <dgm:prSet presAssocID="{DDC2CB17-009A-4FD1-9681-6CF7086DC194}" presName="Parent2" presStyleLbl="revTx" presStyleIdx="1" presStyleCnt="4" custScaleX="166593">
        <dgm:presLayoutVars>
          <dgm:chMax val="1"/>
          <dgm:chPref val="1"/>
          <dgm:bulletEnabled val="1"/>
        </dgm:presLayoutVars>
      </dgm:prSet>
      <dgm:spPr/>
    </dgm:pt>
    <dgm:pt modelId="{AD2EB85E-D44B-490E-8E61-0E293DB4C7A3}" type="pres">
      <dgm:prSet presAssocID="{CF69ACEC-E440-4C14-946D-64FA32ED8731}" presName="Accent3" presStyleCnt="0"/>
      <dgm:spPr/>
    </dgm:pt>
    <dgm:pt modelId="{66172234-DC00-42B5-B43E-4A5F908DACDA}" type="pres">
      <dgm:prSet presAssocID="{CF69ACEC-E440-4C14-946D-64FA32ED8731}" presName="Accent" presStyleLbl="node1" presStyleIdx="2" presStyleCnt="4" custScaleX="166593"/>
      <dgm:spPr/>
    </dgm:pt>
    <dgm:pt modelId="{F3CB10AD-A1E8-4833-85C2-4F0D8F73D3F0}" type="pres">
      <dgm:prSet presAssocID="{CF69ACEC-E440-4C14-946D-64FA32ED8731}" presName="Parent3" presStyleLbl="revTx" presStyleIdx="2" presStyleCnt="4" custScaleX="166593">
        <dgm:presLayoutVars>
          <dgm:chMax val="1"/>
          <dgm:chPref val="1"/>
          <dgm:bulletEnabled val="1"/>
        </dgm:presLayoutVars>
      </dgm:prSet>
      <dgm:spPr/>
    </dgm:pt>
    <dgm:pt modelId="{4DAE006D-3176-422D-99F7-8B787879E8C0}" type="pres">
      <dgm:prSet presAssocID="{14B32577-AB86-4A16-8EE0-8ED1D706F655}" presName="Accent4" presStyleCnt="0"/>
      <dgm:spPr/>
    </dgm:pt>
    <dgm:pt modelId="{B5459DB8-7ECA-4CA6-8E97-84B4FEC37FEB}" type="pres">
      <dgm:prSet presAssocID="{14B32577-AB86-4A16-8EE0-8ED1D706F655}" presName="Accent" presStyleLbl="node1" presStyleIdx="3" presStyleCnt="4" custScaleX="166593"/>
      <dgm:spPr/>
    </dgm:pt>
    <dgm:pt modelId="{E558BB1B-66E2-43B1-9C47-2C96396BF549}" type="pres">
      <dgm:prSet presAssocID="{14B32577-AB86-4A16-8EE0-8ED1D706F655}" presName="Parent4" presStyleLbl="revTx" presStyleIdx="3" presStyleCnt="4" custScaleX="166593">
        <dgm:presLayoutVars>
          <dgm:chMax val="1"/>
          <dgm:chPref val="1"/>
          <dgm:bulletEnabled val="1"/>
        </dgm:presLayoutVars>
      </dgm:prSet>
      <dgm:spPr/>
    </dgm:pt>
  </dgm:ptLst>
  <dgm:cxnLst>
    <dgm:cxn modelId="{5047E727-508F-453F-AF6D-83143BF57600}" type="presOf" srcId="{0E68A8F4-3A0D-48B2-B624-ADE6F6E994CC}" destId="{6AC95EBF-0EAE-4604-B4C7-4541F84F875D}" srcOrd="0" destOrd="0" presId="urn:microsoft.com/office/officeart/2009/layout/CircleArrowProcess"/>
    <dgm:cxn modelId="{66A1FB39-4212-4B47-9E21-7B244DA68D8B}" srcId="{58F78A9F-F946-4D91-9924-4A49A76A888E}" destId="{14B32577-AB86-4A16-8EE0-8ED1D706F655}" srcOrd="3" destOrd="0" parTransId="{6DB619F9-188E-4633-B5FB-F119E10E6825}" sibTransId="{E1CC1F73-06BC-4101-AF91-4B1D2527F763}"/>
    <dgm:cxn modelId="{ECB49F60-855A-4BB1-804C-C6DCD946BE00}" type="presOf" srcId="{58F78A9F-F946-4D91-9924-4A49A76A888E}" destId="{F0A94A52-5C53-4D97-A6A7-DE7A64524F3B}" srcOrd="0" destOrd="0" presId="urn:microsoft.com/office/officeart/2009/layout/CircleArrowProcess"/>
    <dgm:cxn modelId="{AAFA8870-5B27-48F4-A7E7-F7CBAE8FC4BC}" type="presOf" srcId="{CF69ACEC-E440-4C14-946D-64FA32ED8731}" destId="{F3CB10AD-A1E8-4833-85C2-4F0D8F73D3F0}" srcOrd="0" destOrd="0" presId="urn:microsoft.com/office/officeart/2009/layout/CircleArrowProcess"/>
    <dgm:cxn modelId="{A3CF4851-F8DC-4A75-AFBE-115AC67E9482}" type="presOf" srcId="{DDC2CB17-009A-4FD1-9681-6CF7086DC194}" destId="{605473B4-9E09-4FB1-806F-9A30C5E12443}" srcOrd="0" destOrd="0" presId="urn:microsoft.com/office/officeart/2009/layout/CircleArrowProcess"/>
    <dgm:cxn modelId="{1787D597-763D-468E-84D6-AE67E1316DA6}" srcId="{58F78A9F-F946-4D91-9924-4A49A76A888E}" destId="{0E68A8F4-3A0D-48B2-B624-ADE6F6E994CC}" srcOrd="0" destOrd="0" parTransId="{38219605-7EA7-45C2-944C-01CAC610CD1A}" sibTransId="{93E5D0D6-5FCC-4F80-9790-28BB89F0D47B}"/>
    <dgm:cxn modelId="{CB793E9B-2340-4AFF-BAAE-1D307AC82028}" srcId="{58F78A9F-F946-4D91-9924-4A49A76A888E}" destId="{DDC2CB17-009A-4FD1-9681-6CF7086DC194}" srcOrd="1" destOrd="0" parTransId="{31B62F32-2B01-49A8-AC48-2B9F3925C166}" sibTransId="{38A477B5-9E4F-4869-967F-62E111AE8E90}"/>
    <dgm:cxn modelId="{9BFCAA9E-B507-4AE6-91DA-D1AA4AA7AC3C}" srcId="{58F78A9F-F946-4D91-9924-4A49A76A888E}" destId="{CF69ACEC-E440-4C14-946D-64FA32ED8731}" srcOrd="2" destOrd="0" parTransId="{1AABF60E-1A2D-4A4B-9A64-33E7FD3B1A6C}" sibTransId="{91271459-8467-4EED-ADEC-DBA2B16516FD}"/>
    <dgm:cxn modelId="{5EAA09EF-8965-4731-990C-E3CFEF44AD08}" type="presOf" srcId="{14B32577-AB86-4A16-8EE0-8ED1D706F655}" destId="{E558BB1B-66E2-43B1-9C47-2C96396BF549}" srcOrd="0" destOrd="0" presId="urn:microsoft.com/office/officeart/2009/layout/CircleArrowProcess"/>
    <dgm:cxn modelId="{E28517F8-5121-4018-A1A6-44E524DE56D6}" type="presParOf" srcId="{F0A94A52-5C53-4D97-A6A7-DE7A64524F3B}" destId="{E3A200DB-68B8-470D-95E2-EA45DB57F3F0}" srcOrd="0" destOrd="0" presId="urn:microsoft.com/office/officeart/2009/layout/CircleArrowProcess"/>
    <dgm:cxn modelId="{2E378C07-5E45-444F-86DA-5F2CB1D3679B}" type="presParOf" srcId="{E3A200DB-68B8-470D-95E2-EA45DB57F3F0}" destId="{E71D9DF5-7F0F-4B2C-869B-E6FB7CCC976C}" srcOrd="0" destOrd="0" presId="urn:microsoft.com/office/officeart/2009/layout/CircleArrowProcess"/>
    <dgm:cxn modelId="{8E76F000-BAD8-4EA5-9A15-F32677673811}" type="presParOf" srcId="{F0A94A52-5C53-4D97-A6A7-DE7A64524F3B}" destId="{6AC95EBF-0EAE-4604-B4C7-4541F84F875D}" srcOrd="1" destOrd="0" presId="urn:microsoft.com/office/officeart/2009/layout/CircleArrowProcess"/>
    <dgm:cxn modelId="{0BD258CA-EABA-4BAB-8872-5548A5835C6F}" type="presParOf" srcId="{F0A94A52-5C53-4D97-A6A7-DE7A64524F3B}" destId="{5608CFD1-7B3B-427B-AC0B-FA9522CBEE2E}" srcOrd="2" destOrd="0" presId="urn:microsoft.com/office/officeart/2009/layout/CircleArrowProcess"/>
    <dgm:cxn modelId="{E8C66696-B5F1-4762-8DD3-DEB14BAD0F40}" type="presParOf" srcId="{5608CFD1-7B3B-427B-AC0B-FA9522CBEE2E}" destId="{BA94F00F-F554-46F3-8549-6CC5697B2D3E}" srcOrd="0" destOrd="0" presId="urn:microsoft.com/office/officeart/2009/layout/CircleArrowProcess"/>
    <dgm:cxn modelId="{6ED949EE-6139-41BB-9427-5080EA5A94A7}" type="presParOf" srcId="{F0A94A52-5C53-4D97-A6A7-DE7A64524F3B}" destId="{605473B4-9E09-4FB1-806F-9A30C5E12443}" srcOrd="3" destOrd="0" presId="urn:microsoft.com/office/officeart/2009/layout/CircleArrowProcess"/>
    <dgm:cxn modelId="{313FE7E4-4F1F-4AD7-B076-48B1F5ED550E}" type="presParOf" srcId="{F0A94A52-5C53-4D97-A6A7-DE7A64524F3B}" destId="{AD2EB85E-D44B-490E-8E61-0E293DB4C7A3}" srcOrd="4" destOrd="0" presId="urn:microsoft.com/office/officeart/2009/layout/CircleArrowProcess"/>
    <dgm:cxn modelId="{4495417C-84ED-425C-A1B1-AF61F3AB6BDB}" type="presParOf" srcId="{AD2EB85E-D44B-490E-8E61-0E293DB4C7A3}" destId="{66172234-DC00-42B5-B43E-4A5F908DACDA}" srcOrd="0" destOrd="0" presId="urn:microsoft.com/office/officeart/2009/layout/CircleArrowProcess"/>
    <dgm:cxn modelId="{F182DF57-1F23-425C-A743-96871F96469D}" type="presParOf" srcId="{F0A94A52-5C53-4D97-A6A7-DE7A64524F3B}" destId="{F3CB10AD-A1E8-4833-85C2-4F0D8F73D3F0}" srcOrd="5" destOrd="0" presId="urn:microsoft.com/office/officeart/2009/layout/CircleArrowProcess"/>
    <dgm:cxn modelId="{456E57EC-9991-4E82-97A8-F0F6590CD0C2}" type="presParOf" srcId="{F0A94A52-5C53-4D97-A6A7-DE7A64524F3B}" destId="{4DAE006D-3176-422D-99F7-8B787879E8C0}" srcOrd="6" destOrd="0" presId="urn:microsoft.com/office/officeart/2009/layout/CircleArrowProcess"/>
    <dgm:cxn modelId="{2115438A-ADEE-483C-AD74-58716BD11E47}" type="presParOf" srcId="{4DAE006D-3176-422D-99F7-8B787879E8C0}" destId="{B5459DB8-7ECA-4CA6-8E97-84B4FEC37FEB}" srcOrd="0" destOrd="0" presId="urn:microsoft.com/office/officeart/2009/layout/CircleArrowProcess"/>
    <dgm:cxn modelId="{AEE24B9F-FF45-426D-A988-D501A75AB3EB}" type="presParOf" srcId="{F0A94A52-5C53-4D97-A6A7-DE7A64524F3B}" destId="{E558BB1B-66E2-43B1-9C47-2C96396BF549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F78A9F-F946-4D91-9924-4A49A76A888E}" type="doc">
      <dgm:prSet loTypeId="urn:microsoft.com/office/officeart/2009/layout/CircleArrowProcess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E68A8F4-3A0D-48B2-B624-ADE6F6E994CC}">
      <dgm:prSet phldrT="[Tekst]"/>
      <dgm:spPr/>
      <dgm:t>
        <a:bodyPr/>
        <a:lstStyle/>
        <a:p>
          <a:r>
            <a:rPr lang="da-DK" dirty="0"/>
            <a:t>TRIVSEL</a:t>
          </a:r>
        </a:p>
      </dgm:t>
    </dgm:pt>
    <dgm:pt modelId="{38219605-7EA7-45C2-944C-01CAC610CD1A}" type="parTrans" cxnId="{1787D597-763D-468E-84D6-AE67E1316DA6}">
      <dgm:prSet/>
      <dgm:spPr/>
      <dgm:t>
        <a:bodyPr/>
        <a:lstStyle/>
        <a:p>
          <a:endParaRPr lang="da-DK"/>
        </a:p>
      </dgm:t>
    </dgm:pt>
    <dgm:pt modelId="{93E5D0D6-5FCC-4F80-9790-28BB89F0D47B}" type="sibTrans" cxnId="{1787D597-763D-468E-84D6-AE67E1316DA6}">
      <dgm:prSet/>
      <dgm:spPr/>
      <dgm:t>
        <a:bodyPr/>
        <a:lstStyle/>
        <a:p>
          <a:endParaRPr lang="da-DK"/>
        </a:p>
      </dgm:t>
    </dgm:pt>
    <dgm:pt modelId="{14B32577-AB86-4A16-8EE0-8ED1D706F655}">
      <dgm:prSet phldrT="[Tekst]"/>
      <dgm:spPr/>
      <dgm:t>
        <a:bodyPr/>
        <a:lstStyle/>
        <a:p>
          <a:r>
            <a:rPr lang="da-DK" dirty="0"/>
            <a:t>LÆRINGS-KULTUR</a:t>
          </a:r>
        </a:p>
      </dgm:t>
    </dgm:pt>
    <dgm:pt modelId="{6DB619F9-188E-4633-B5FB-F119E10E6825}" type="parTrans" cxnId="{66A1FB39-4212-4B47-9E21-7B244DA68D8B}">
      <dgm:prSet/>
      <dgm:spPr/>
      <dgm:t>
        <a:bodyPr/>
        <a:lstStyle/>
        <a:p>
          <a:endParaRPr lang="da-DK"/>
        </a:p>
      </dgm:t>
    </dgm:pt>
    <dgm:pt modelId="{E1CC1F73-06BC-4101-AF91-4B1D2527F763}" type="sibTrans" cxnId="{66A1FB39-4212-4B47-9E21-7B244DA68D8B}">
      <dgm:prSet/>
      <dgm:spPr/>
      <dgm:t>
        <a:bodyPr/>
        <a:lstStyle/>
        <a:p>
          <a:endParaRPr lang="da-DK"/>
        </a:p>
      </dgm:t>
    </dgm:pt>
    <dgm:pt modelId="{DDC2CB17-009A-4FD1-9681-6CF7086DC194}">
      <dgm:prSet phldrT="[Tekst]"/>
      <dgm:spPr/>
      <dgm:t>
        <a:bodyPr/>
        <a:lstStyle/>
        <a:p>
          <a:r>
            <a:rPr lang="da-DK" dirty="0"/>
            <a:t>KVALITET</a:t>
          </a:r>
        </a:p>
      </dgm:t>
    </dgm:pt>
    <dgm:pt modelId="{31B62F32-2B01-49A8-AC48-2B9F3925C166}" type="parTrans" cxnId="{CB793E9B-2340-4AFF-BAAE-1D307AC82028}">
      <dgm:prSet/>
      <dgm:spPr/>
      <dgm:t>
        <a:bodyPr/>
        <a:lstStyle/>
        <a:p>
          <a:endParaRPr lang="da-DK"/>
        </a:p>
      </dgm:t>
    </dgm:pt>
    <dgm:pt modelId="{38A477B5-9E4F-4869-967F-62E111AE8E90}" type="sibTrans" cxnId="{CB793E9B-2340-4AFF-BAAE-1D307AC82028}">
      <dgm:prSet/>
      <dgm:spPr/>
      <dgm:t>
        <a:bodyPr/>
        <a:lstStyle/>
        <a:p>
          <a:endParaRPr lang="da-DK"/>
        </a:p>
      </dgm:t>
    </dgm:pt>
    <dgm:pt modelId="{CF69ACEC-E440-4C14-946D-64FA32ED8731}">
      <dgm:prSet phldrT="[Tekst]"/>
      <dgm:spPr/>
      <dgm:t>
        <a:bodyPr/>
        <a:lstStyle/>
        <a:p>
          <a:r>
            <a:rPr lang="da-DK" dirty="0"/>
            <a:t>EFFEKTIVITET</a:t>
          </a:r>
        </a:p>
      </dgm:t>
    </dgm:pt>
    <dgm:pt modelId="{1AABF60E-1A2D-4A4B-9A64-33E7FD3B1A6C}" type="parTrans" cxnId="{9BFCAA9E-B507-4AE6-91DA-D1AA4AA7AC3C}">
      <dgm:prSet/>
      <dgm:spPr/>
      <dgm:t>
        <a:bodyPr/>
        <a:lstStyle/>
        <a:p>
          <a:endParaRPr lang="da-DK"/>
        </a:p>
      </dgm:t>
    </dgm:pt>
    <dgm:pt modelId="{91271459-8467-4EED-ADEC-DBA2B16516FD}" type="sibTrans" cxnId="{9BFCAA9E-B507-4AE6-91DA-D1AA4AA7AC3C}">
      <dgm:prSet/>
      <dgm:spPr/>
      <dgm:t>
        <a:bodyPr/>
        <a:lstStyle/>
        <a:p>
          <a:endParaRPr lang="da-DK"/>
        </a:p>
      </dgm:t>
    </dgm:pt>
    <dgm:pt modelId="{F0A94A52-5C53-4D97-A6A7-DE7A64524F3B}" type="pres">
      <dgm:prSet presAssocID="{58F78A9F-F946-4D91-9924-4A49A76A888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3A200DB-68B8-470D-95E2-EA45DB57F3F0}" type="pres">
      <dgm:prSet presAssocID="{0E68A8F4-3A0D-48B2-B624-ADE6F6E994CC}" presName="Accent1" presStyleCnt="0"/>
      <dgm:spPr/>
    </dgm:pt>
    <dgm:pt modelId="{E71D9DF5-7F0F-4B2C-869B-E6FB7CCC976C}" type="pres">
      <dgm:prSet presAssocID="{0E68A8F4-3A0D-48B2-B624-ADE6F6E994CC}" presName="Accent" presStyleLbl="node1" presStyleIdx="0" presStyleCnt="4" custScaleX="166593"/>
      <dgm:spPr/>
    </dgm:pt>
    <dgm:pt modelId="{6AC95EBF-0EAE-4604-B4C7-4541F84F875D}" type="pres">
      <dgm:prSet presAssocID="{0E68A8F4-3A0D-48B2-B624-ADE6F6E994CC}" presName="Parent1" presStyleLbl="revTx" presStyleIdx="0" presStyleCnt="4" custScaleX="166593">
        <dgm:presLayoutVars>
          <dgm:chMax val="1"/>
          <dgm:chPref val="1"/>
          <dgm:bulletEnabled val="1"/>
        </dgm:presLayoutVars>
      </dgm:prSet>
      <dgm:spPr/>
    </dgm:pt>
    <dgm:pt modelId="{5608CFD1-7B3B-427B-AC0B-FA9522CBEE2E}" type="pres">
      <dgm:prSet presAssocID="{DDC2CB17-009A-4FD1-9681-6CF7086DC194}" presName="Accent2" presStyleCnt="0"/>
      <dgm:spPr/>
    </dgm:pt>
    <dgm:pt modelId="{BA94F00F-F554-46F3-8549-6CC5697B2D3E}" type="pres">
      <dgm:prSet presAssocID="{DDC2CB17-009A-4FD1-9681-6CF7086DC194}" presName="Accent" presStyleLbl="node1" presStyleIdx="1" presStyleCnt="4" custScaleX="166593"/>
      <dgm:spPr/>
    </dgm:pt>
    <dgm:pt modelId="{605473B4-9E09-4FB1-806F-9A30C5E12443}" type="pres">
      <dgm:prSet presAssocID="{DDC2CB17-009A-4FD1-9681-6CF7086DC194}" presName="Parent2" presStyleLbl="revTx" presStyleIdx="1" presStyleCnt="4" custScaleX="166593">
        <dgm:presLayoutVars>
          <dgm:chMax val="1"/>
          <dgm:chPref val="1"/>
          <dgm:bulletEnabled val="1"/>
        </dgm:presLayoutVars>
      </dgm:prSet>
      <dgm:spPr/>
    </dgm:pt>
    <dgm:pt modelId="{AD2EB85E-D44B-490E-8E61-0E293DB4C7A3}" type="pres">
      <dgm:prSet presAssocID="{CF69ACEC-E440-4C14-946D-64FA32ED8731}" presName="Accent3" presStyleCnt="0"/>
      <dgm:spPr/>
    </dgm:pt>
    <dgm:pt modelId="{66172234-DC00-42B5-B43E-4A5F908DACDA}" type="pres">
      <dgm:prSet presAssocID="{CF69ACEC-E440-4C14-946D-64FA32ED8731}" presName="Accent" presStyleLbl="node1" presStyleIdx="2" presStyleCnt="4" custScaleX="166593"/>
      <dgm:spPr/>
    </dgm:pt>
    <dgm:pt modelId="{F3CB10AD-A1E8-4833-85C2-4F0D8F73D3F0}" type="pres">
      <dgm:prSet presAssocID="{CF69ACEC-E440-4C14-946D-64FA32ED8731}" presName="Parent3" presStyleLbl="revTx" presStyleIdx="2" presStyleCnt="4" custScaleX="166593">
        <dgm:presLayoutVars>
          <dgm:chMax val="1"/>
          <dgm:chPref val="1"/>
          <dgm:bulletEnabled val="1"/>
        </dgm:presLayoutVars>
      </dgm:prSet>
      <dgm:spPr/>
    </dgm:pt>
    <dgm:pt modelId="{4DAE006D-3176-422D-99F7-8B787879E8C0}" type="pres">
      <dgm:prSet presAssocID="{14B32577-AB86-4A16-8EE0-8ED1D706F655}" presName="Accent4" presStyleCnt="0"/>
      <dgm:spPr/>
    </dgm:pt>
    <dgm:pt modelId="{B5459DB8-7ECA-4CA6-8E97-84B4FEC37FEB}" type="pres">
      <dgm:prSet presAssocID="{14B32577-AB86-4A16-8EE0-8ED1D706F655}" presName="Accent" presStyleLbl="node1" presStyleIdx="3" presStyleCnt="4" custScaleX="166593"/>
      <dgm:spPr/>
    </dgm:pt>
    <dgm:pt modelId="{E558BB1B-66E2-43B1-9C47-2C96396BF549}" type="pres">
      <dgm:prSet presAssocID="{14B32577-AB86-4A16-8EE0-8ED1D706F655}" presName="Parent4" presStyleLbl="revTx" presStyleIdx="3" presStyleCnt="4" custScaleX="166593">
        <dgm:presLayoutVars>
          <dgm:chMax val="1"/>
          <dgm:chPref val="1"/>
          <dgm:bulletEnabled val="1"/>
        </dgm:presLayoutVars>
      </dgm:prSet>
      <dgm:spPr/>
    </dgm:pt>
  </dgm:ptLst>
  <dgm:cxnLst>
    <dgm:cxn modelId="{5047E727-508F-453F-AF6D-83143BF57600}" type="presOf" srcId="{0E68A8F4-3A0D-48B2-B624-ADE6F6E994CC}" destId="{6AC95EBF-0EAE-4604-B4C7-4541F84F875D}" srcOrd="0" destOrd="0" presId="urn:microsoft.com/office/officeart/2009/layout/CircleArrowProcess"/>
    <dgm:cxn modelId="{66A1FB39-4212-4B47-9E21-7B244DA68D8B}" srcId="{58F78A9F-F946-4D91-9924-4A49A76A888E}" destId="{14B32577-AB86-4A16-8EE0-8ED1D706F655}" srcOrd="3" destOrd="0" parTransId="{6DB619F9-188E-4633-B5FB-F119E10E6825}" sibTransId="{E1CC1F73-06BC-4101-AF91-4B1D2527F763}"/>
    <dgm:cxn modelId="{ECB49F60-855A-4BB1-804C-C6DCD946BE00}" type="presOf" srcId="{58F78A9F-F946-4D91-9924-4A49A76A888E}" destId="{F0A94A52-5C53-4D97-A6A7-DE7A64524F3B}" srcOrd="0" destOrd="0" presId="urn:microsoft.com/office/officeart/2009/layout/CircleArrowProcess"/>
    <dgm:cxn modelId="{AAFA8870-5B27-48F4-A7E7-F7CBAE8FC4BC}" type="presOf" srcId="{CF69ACEC-E440-4C14-946D-64FA32ED8731}" destId="{F3CB10AD-A1E8-4833-85C2-4F0D8F73D3F0}" srcOrd="0" destOrd="0" presId="urn:microsoft.com/office/officeart/2009/layout/CircleArrowProcess"/>
    <dgm:cxn modelId="{A3CF4851-F8DC-4A75-AFBE-115AC67E9482}" type="presOf" srcId="{DDC2CB17-009A-4FD1-9681-6CF7086DC194}" destId="{605473B4-9E09-4FB1-806F-9A30C5E12443}" srcOrd="0" destOrd="0" presId="urn:microsoft.com/office/officeart/2009/layout/CircleArrowProcess"/>
    <dgm:cxn modelId="{1787D597-763D-468E-84D6-AE67E1316DA6}" srcId="{58F78A9F-F946-4D91-9924-4A49A76A888E}" destId="{0E68A8F4-3A0D-48B2-B624-ADE6F6E994CC}" srcOrd="0" destOrd="0" parTransId="{38219605-7EA7-45C2-944C-01CAC610CD1A}" sibTransId="{93E5D0D6-5FCC-4F80-9790-28BB89F0D47B}"/>
    <dgm:cxn modelId="{CB793E9B-2340-4AFF-BAAE-1D307AC82028}" srcId="{58F78A9F-F946-4D91-9924-4A49A76A888E}" destId="{DDC2CB17-009A-4FD1-9681-6CF7086DC194}" srcOrd="1" destOrd="0" parTransId="{31B62F32-2B01-49A8-AC48-2B9F3925C166}" sibTransId="{38A477B5-9E4F-4869-967F-62E111AE8E90}"/>
    <dgm:cxn modelId="{9BFCAA9E-B507-4AE6-91DA-D1AA4AA7AC3C}" srcId="{58F78A9F-F946-4D91-9924-4A49A76A888E}" destId="{CF69ACEC-E440-4C14-946D-64FA32ED8731}" srcOrd="2" destOrd="0" parTransId="{1AABF60E-1A2D-4A4B-9A64-33E7FD3B1A6C}" sibTransId="{91271459-8467-4EED-ADEC-DBA2B16516FD}"/>
    <dgm:cxn modelId="{5EAA09EF-8965-4731-990C-E3CFEF44AD08}" type="presOf" srcId="{14B32577-AB86-4A16-8EE0-8ED1D706F655}" destId="{E558BB1B-66E2-43B1-9C47-2C96396BF549}" srcOrd="0" destOrd="0" presId="urn:microsoft.com/office/officeart/2009/layout/CircleArrowProcess"/>
    <dgm:cxn modelId="{E28517F8-5121-4018-A1A6-44E524DE56D6}" type="presParOf" srcId="{F0A94A52-5C53-4D97-A6A7-DE7A64524F3B}" destId="{E3A200DB-68B8-470D-95E2-EA45DB57F3F0}" srcOrd="0" destOrd="0" presId="urn:microsoft.com/office/officeart/2009/layout/CircleArrowProcess"/>
    <dgm:cxn modelId="{2E378C07-5E45-444F-86DA-5F2CB1D3679B}" type="presParOf" srcId="{E3A200DB-68B8-470D-95E2-EA45DB57F3F0}" destId="{E71D9DF5-7F0F-4B2C-869B-E6FB7CCC976C}" srcOrd="0" destOrd="0" presId="urn:microsoft.com/office/officeart/2009/layout/CircleArrowProcess"/>
    <dgm:cxn modelId="{8E76F000-BAD8-4EA5-9A15-F32677673811}" type="presParOf" srcId="{F0A94A52-5C53-4D97-A6A7-DE7A64524F3B}" destId="{6AC95EBF-0EAE-4604-B4C7-4541F84F875D}" srcOrd="1" destOrd="0" presId="urn:microsoft.com/office/officeart/2009/layout/CircleArrowProcess"/>
    <dgm:cxn modelId="{0BD258CA-EABA-4BAB-8872-5548A5835C6F}" type="presParOf" srcId="{F0A94A52-5C53-4D97-A6A7-DE7A64524F3B}" destId="{5608CFD1-7B3B-427B-AC0B-FA9522CBEE2E}" srcOrd="2" destOrd="0" presId="urn:microsoft.com/office/officeart/2009/layout/CircleArrowProcess"/>
    <dgm:cxn modelId="{E8C66696-B5F1-4762-8DD3-DEB14BAD0F40}" type="presParOf" srcId="{5608CFD1-7B3B-427B-AC0B-FA9522CBEE2E}" destId="{BA94F00F-F554-46F3-8549-6CC5697B2D3E}" srcOrd="0" destOrd="0" presId="urn:microsoft.com/office/officeart/2009/layout/CircleArrowProcess"/>
    <dgm:cxn modelId="{6ED949EE-6139-41BB-9427-5080EA5A94A7}" type="presParOf" srcId="{F0A94A52-5C53-4D97-A6A7-DE7A64524F3B}" destId="{605473B4-9E09-4FB1-806F-9A30C5E12443}" srcOrd="3" destOrd="0" presId="urn:microsoft.com/office/officeart/2009/layout/CircleArrowProcess"/>
    <dgm:cxn modelId="{313FE7E4-4F1F-4AD7-B076-48B1F5ED550E}" type="presParOf" srcId="{F0A94A52-5C53-4D97-A6A7-DE7A64524F3B}" destId="{AD2EB85E-D44B-490E-8E61-0E293DB4C7A3}" srcOrd="4" destOrd="0" presId="urn:microsoft.com/office/officeart/2009/layout/CircleArrowProcess"/>
    <dgm:cxn modelId="{4495417C-84ED-425C-A1B1-AF61F3AB6BDB}" type="presParOf" srcId="{AD2EB85E-D44B-490E-8E61-0E293DB4C7A3}" destId="{66172234-DC00-42B5-B43E-4A5F908DACDA}" srcOrd="0" destOrd="0" presId="urn:microsoft.com/office/officeart/2009/layout/CircleArrowProcess"/>
    <dgm:cxn modelId="{F182DF57-1F23-425C-A743-96871F96469D}" type="presParOf" srcId="{F0A94A52-5C53-4D97-A6A7-DE7A64524F3B}" destId="{F3CB10AD-A1E8-4833-85C2-4F0D8F73D3F0}" srcOrd="5" destOrd="0" presId="urn:microsoft.com/office/officeart/2009/layout/CircleArrowProcess"/>
    <dgm:cxn modelId="{456E57EC-9991-4E82-97A8-F0F6590CD0C2}" type="presParOf" srcId="{F0A94A52-5C53-4D97-A6A7-DE7A64524F3B}" destId="{4DAE006D-3176-422D-99F7-8B787879E8C0}" srcOrd="6" destOrd="0" presId="urn:microsoft.com/office/officeart/2009/layout/CircleArrowProcess"/>
    <dgm:cxn modelId="{2115438A-ADEE-483C-AD74-58716BD11E47}" type="presParOf" srcId="{4DAE006D-3176-422D-99F7-8B787879E8C0}" destId="{B5459DB8-7ECA-4CA6-8E97-84B4FEC37FEB}" srcOrd="0" destOrd="0" presId="urn:microsoft.com/office/officeart/2009/layout/CircleArrowProcess"/>
    <dgm:cxn modelId="{AEE24B9F-FF45-426D-A988-D501A75AB3EB}" type="presParOf" srcId="{F0A94A52-5C53-4D97-A6A7-DE7A64524F3B}" destId="{E558BB1B-66E2-43B1-9C47-2C96396BF549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121EB-8D48-46FC-9F7F-6036CAD1889F}">
      <dsp:nvSpPr>
        <dsp:cNvPr id="0" name=""/>
        <dsp:cNvSpPr/>
      </dsp:nvSpPr>
      <dsp:spPr>
        <a:xfrm>
          <a:off x="3428788" y="-46859"/>
          <a:ext cx="6769556" cy="6769556"/>
        </a:xfrm>
        <a:prstGeom prst="circularArrow">
          <a:avLst>
            <a:gd name="adj1" fmla="val 5544"/>
            <a:gd name="adj2" fmla="val 330680"/>
            <a:gd name="adj3" fmla="val 13706960"/>
            <a:gd name="adj4" fmla="val 17428080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2B429-D6F0-4218-8EAE-1E3A48E00564}">
      <dsp:nvSpPr>
        <dsp:cNvPr id="0" name=""/>
        <dsp:cNvSpPr/>
      </dsp:nvSpPr>
      <dsp:spPr>
        <a:xfrm>
          <a:off x="5181704" y="1929"/>
          <a:ext cx="3263725" cy="16318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1. Finde og prioritere bøvlet</a:t>
          </a:r>
        </a:p>
      </dsp:txBody>
      <dsp:txXfrm>
        <a:off x="5261365" y="81590"/>
        <a:ext cx="3104403" cy="1472540"/>
      </dsp:txXfrm>
    </dsp:sp>
    <dsp:sp modelId="{B3281955-6597-490E-ABE6-8B53964993D0}">
      <dsp:nvSpPr>
        <dsp:cNvPr id="0" name=""/>
        <dsp:cNvSpPr/>
      </dsp:nvSpPr>
      <dsp:spPr>
        <a:xfrm>
          <a:off x="8677508" y="1978001"/>
          <a:ext cx="3263725" cy="16318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2. Udforske bøvlet</a:t>
          </a:r>
        </a:p>
      </dsp:txBody>
      <dsp:txXfrm>
        <a:off x="8757169" y="2057662"/>
        <a:ext cx="3104403" cy="1472540"/>
      </dsp:txXfrm>
    </dsp:sp>
    <dsp:sp modelId="{D1ACD50F-3387-4396-ACC7-36D50634D5EC}">
      <dsp:nvSpPr>
        <dsp:cNvPr id="0" name=""/>
        <dsp:cNvSpPr/>
      </dsp:nvSpPr>
      <dsp:spPr>
        <a:xfrm>
          <a:off x="7178917" y="4544286"/>
          <a:ext cx="3263725" cy="16318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3. Udvikle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løsning</a:t>
          </a:r>
        </a:p>
      </dsp:txBody>
      <dsp:txXfrm>
        <a:off x="7258578" y="4623947"/>
        <a:ext cx="3104403" cy="1472540"/>
      </dsp:txXfrm>
    </dsp:sp>
    <dsp:sp modelId="{28274FFF-C533-4BDE-A0F6-A92256588A63}">
      <dsp:nvSpPr>
        <dsp:cNvPr id="0" name=""/>
        <dsp:cNvSpPr/>
      </dsp:nvSpPr>
      <dsp:spPr>
        <a:xfrm>
          <a:off x="3019876" y="4550766"/>
          <a:ext cx="3263725" cy="16318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4. Teste, tilpasse og implementere</a:t>
          </a:r>
        </a:p>
      </dsp:txBody>
      <dsp:txXfrm>
        <a:off x="3099537" y="4630427"/>
        <a:ext cx="3104403" cy="1472540"/>
      </dsp:txXfrm>
    </dsp:sp>
    <dsp:sp modelId="{30CA8BE0-EAAA-472E-BC6D-BED803D0947C}">
      <dsp:nvSpPr>
        <dsp:cNvPr id="0" name=""/>
        <dsp:cNvSpPr/>
      </dsp:nvSpPr>
      <dsp:spPr>
        <a:xfrm>
          <a:off x="1391102" y="2048641"/>
          <a:ext cx="3263725" cy="163186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5. Lære og blive klogere!</a:t>
          </a:r>
        </a:p>
      </dsp:txBody>
      <dsp:txXfrm>
        <a:off x="1470763" y="2128302"/>
        <a:ext cx="3104403" cy="1472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E533D-0761-45C3-8EE7-36C2C2B3020D}">
      <dsp:nvSpPr>
        <dsp:cNvPr id="0" name=""/>
        <dsp:cNvSpPr/>
      </dsp:nvSpPr>
      <dsp:spPr>
        <a:xfrm>
          <a:off x="1464815" y="0"/>
          <a:ext cx="9037468" cy="5595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Lovgivning/ styring udenfor kommunen</a:t>
          </a:r>
          <a:endParaRPr lang="da-DK" sz="1600" kern="1200" dirty="0"/>
        </a:p>
      </dsp:txBody>
      <dsp:txXfrm>
        <a:off x="4720111" y="279771"/>
        <a:ext cx="2526876" cy="839315"/>
      </dsp:txXfrm>
    </dsp:sp>
    <dsp:sp modelId="{08C14600-1E44-4B39-8ECB-393CD3D98FFB}">
      <dsp:nvSpPr>
        <dsp:cNvPr id="0" name=""/>
        <dsp:cNvSpPr/>
      </dsp:nvSpPr>
      <dsp:spPr>
        <a:xfrm>
          <a:off x="1802527" y="1119087"/>
          <a:ext cx="8300269" cy="4476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Politisk niveau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Fælles Administration</a:t>
          </a:r>
        </a:p>
      </dsp:txBody>
      <dsp:txXfrm>
        <a:off x="4502190" y="1387668"/>
        <a:ext cx="2900944" cy="805742"/>
      </dsp:txXfrm>
    </dsp:sp>
    <dsp:sp modelId="{8EF13DB7-91B7-44C2-BE06-897F0DDED6F8}">
      <dsp:nvSpPr>
        <dsp:cNvPr id="0" name=""/>
        <dsp:cNvSpPr/>
      </dsp:nvSpPr>
      <dsp:spPr>
        <a:xfrm>
          <a:off x="2546939" y="2207354"/>
          <a:ext cx="7005429" cy="33565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Område- Center – Forvaltning </a:t>
          </a:r>
        </a:p>
      </dsp:txBody>
      <dsp:txXfrm>
        <a:off x="4417388" y="2459098"/>
        <a:ext cx="3264530" cy="755232"/>
      </dsp:txXfrm>
    </dsp:sp>
    <dsp:sp modelId="{94DABB28-186A-4BEC-8648-E97BFF771924}">
      <dsp:nvSpPr>
        <dsp:cNvPr id="0" name=""/>
        <dsp:cNvSpPr/>
      </dsp:nvSpPr>
      <dsp:spPr>
        <a:xfrm rot="20903325">
          <a:off x="3467751" y="3216793"/>
          <a:ext cx="3186623" cy="2238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Andre afdelinger</a:t>
          </a:r>
        </a:p>
      </dsp:txBody>
      <dsp:txXfrm>
        <a:off x="3934422" y="3776337"/>
        <a:ext cx="2253282" cy="1119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DA533-DDE9-4535-B70B-9C7CCF5E77F5}">
      <dsp:nvSpPr>
        <dsp:cNvPr id="0" name=""/>
        <dsp:cNvSpPr/>
      </dsp:nvSpPr>
      <dsp:spPr>
        <a:xfrm>
          <a:off x="1102733" y="0"/>
          <a:ext cx="3207623" cy="216441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/>
            <a:t>FJERNE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b="1" kern="1200" dirty="0"/>
        </a:p>
      </dsp:txBody>
      <dsp:txXfrm>
        <a:off x="1530416" y="378773"/>
        <a:ext cx="2352256" cy="973987"/>
      </dsp:txXfrm>
    </dsp:sp>
    <dsp:sp modelId="{6DAA449A-6F79-4690-BCD1-E1B0D17C9208}">
      <dsp:nvSpPr>
        <dsp:cNvPr id="0" name=""/>
        <dsp:cNvSpPr/>
      </dsp:nvSpPr>
      <dsp:spPr>
        <a:xfrm>
          <a:off x="2192511" y="1379714"/>
          <a:ext cx="3207623" cy="2164417"/>
        </a:xfrm>
        <a:prstGeom prst="ellipse">
          <a:avLst/>
        </a:prstGeom>
        <a:solidFill>
          <a:schemeClr val="accent4">
            <a:lumMod val="60000"/>
            <a:lumOff val="40000"/>
            <a:alpha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/>
            <a:t>FORANKRE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b="1" kern="1200" dirty="0"/>
        </a:p>
      </dsp:txBody>
      <dsp:txXfrm>
        <a:off x="3173510" y="1938856"/>
        <a:ext cx="1924573" cy="1190429"/>
      </dsp:txXfrm>
    </dsp:sp>
    <dsp:sp modelId="{D602EF4D-D357-443E-8054-C5C4D6B9B5C2}">
      <dsp:nvSpPr>
        <dsp:cNvPr id="0" name=""/>
        <dsp:cNvSpPr/>
      </dsp:nvSpPr>
      <dsp:spPr>
        <a:xfrm>
          <a:off x="141475" y="1442944"/>
          <a:ext cx="3004016" cy="2164417"/>
        </a:xfrm>
        <a:prstGeom prst="ellipse">
          <a:avLst/>
        </a:prstGeom>
        <a:solidFill>
          <a:schemeClr val="accent1">
            <a:shade val="80000"/>
            <a:alpha val="50000"/>
            <a:hueOff val="15"/>
            <a:satOff val="3042"/>
            <a:lumOff val="5084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/>
            <a:t>FORANDRE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b="1" kern="1200" dirty="0"/>
        </a:p>
      </dsp:txBody>
      <dsp:txXfrm>
        <a:off x="424353" y="2002085"/>
        <a:ext cx="1802409" cy="11904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D9DF5-7F0F-4B2C-869B-E6FB7CCC976C}">
      <dsp:nvSpPr>
        <dsp:cNvPr id="0" name=""/>
        <dsp:cNvSpPr/>
      </dsp:nvSpPr>
      <dsp:spPr>
        <a:xfrm>
          <a:off x="2659102" y="0"/>
          <a:ext cx="2887947" cy="17337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C95EBF-0EAE-4604-B4C7-4541F84F875D}">
      <dsp:nvSpPr>
        <dsp:cNvPr id="0" name=""/>
        <dsp:cNvSpPr/>
      </dsp:nvSpPr>
      <dsp:spPr>
        <a:xfrm>
          <a:off x="3296931" y="627556"/>
          <a:ext cx="1611638" cy="483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TRIVSEL</a:t>
          </a:r>
        </a:p>
      </dsp:txBody>
      <dsp:txXfrm>
        <a:off x="3296931" y="627556"/>
        <a:ext cx="1611638" cy="483655"/>
      </dsp:txXfrm>
    </dsp:sp>
    <dsp:sp modelId="{BA94F00F-F554-46F3-8549-6CC5697B2D3E}">
      <dsp:nvSpPr>
        <dsp:cNvPr id="0" name=""/>
        <dsp:cNvSpPr/>
      </dsp:nvSpPr>
      <dsp:spPr>
        <a:xfrm>
          <a:off x="2177510" y="996274"/>
          <a:ext cx="2887947" cy="17337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5473B4-9E09-4FB1-806F-9A30C5E12443}">
      <dsp:nvSpPr>
        <dsp:cNvPr id="0" name=""/>
        <dsp:cNvSpPr/>
      </dsp:nvSpPr>
      <dsp:spPr>
        <a:xfrm>
          <a:off x="2813388" y="1625669"/>
          <a:ext cx="1611638" cy="483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KVALITET</a:t>
          </a:r>
        </a:p>
      </dsp:txBody>
      <dsp:txXfrm>
        <a:off x="2813388" y="1625669"/>
        <a:ext cx="1611638" cy="483655"/>
      </dsp:txXfrm>
    </dsp:sp>
    <dsp:sp modelId="{66172234-DC00-42B5-B43E-4A5F908DACDA}">
      <dsp:nvSpPr>
        <dsp:cNvPr id="0" name=""/>
        <dsp:cNvSpPr/>
      </dsp:nvSpPr>
      <dsp:spPr>
        <a:xfrm>
          <a:off x="2659102" y="1996227"/>
          <a:ext cx="2887947" cy="173371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CB10AD-A1E8-4833-85C2-4F0D8F73D3F0}">
      <dsp:nvSpPr>
        <dsp:cNvPr id="0" name=""/>
        <dsp:cNvSpPr/>
      </dsp:nvSpPr>
      <dsp:spPr>
        <a:xfrm>
          <a:off x="3296931" y="2623783"/>
          <a:ext cx="1611638" cy="483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EFFEKTIVITET</a:t>
          </a:r>
        </a:p>
      </dsp:txBody>
      <dsp:txXfrm>
        <a:off x="3296931" y="2623783"/>
        <a:ext cx="1611638" cy="483655"/>
      </dsp:txXfrm>
    </dsp:sp>
    <dsp:sp modelId="{B5459DB8-7ECA-4CA6-8E97-84B4FEC37FEB}">
      <dsp:nvSpPr>
        <dsp:cNvPr id="0" name=""/>
        <dsp:cNvSpPr/>
      </dsp:nvSpPr>
      <dsp:spPr>
        <a:xfrm>
          <a:off x="2382392" y="3107438"/>
          <a:ext cx="2481109" cy="149004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58BB1B-66E2-43B1-9C47-2C96396BF549}">
      <dsp:nvSpPr>
        <dsp:cNvPr id="0" name=""/>
        <dsp:cNvSpPr/>
      </dsp:nvSpPr>
      <dsp:spPr>
        <a:xfrm>
          <a:off x="2813388" y="3621897"/>
          <a:ext cx="1611638" cy="483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LÆRINGS-KULTUR</a:t>
          </a:r>
        </a:p>
      </dsp:txBody>
      <dsp:txXfrm>
        <a:off x="2813388" y="3621897"/>
        <a:ext cx="1611638" cy="483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D9DF5-7F0F-4B2C-869B-E6FB7CCC976C}">
      <dsp:nvSpPr>
        <dsp:cNvPr id="0" name=""/>
        <dsp:cNvSpPr/>
      </dsp:nvSpPr>
      <dsp:spPr>
        <a:xfrm>
          <a:off x="2045401" y="0"/>
          <a:ext cx="1837270" cy="110296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C95EBF-0EAE-4604-B4C7-4541F84F875D}">
      <dsp:nvSpPr>
        <dsp:cNvPr id="0" name=""/>
        <dsp:cNvSpPr/>
      </dsp:nvSpPr>
      <dsp:spPr>
        <a:xfrm>
          <a:off x="2451179" y="399242"/>
          <a:ext cx="1025300" cy="307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TRIVSEL</a:t>
          </a:r>
        </a:p>
      </dsp:txBody>
      <dsp:txXfrm>
        <a:off x="2451179" y="399242"/>
        <a:ext cx="1025300" cy="307694"/>
      </dsp:txXfrm>
    </dsp:sp>
    <dsp:sp modelId="{BA94F00F-F554-46F3-8549-6CC5697B2D3E}">
      <dsp:nvSpPr>
        <dsp:cNvPr id="0" name=""/>
        <dsp:cNvSpPr/>
      </dsp:nvSpPr>
      <dsp:spPr>
        <a:xfrm>
          <a:off x="1739020" y="633815"/>
          <a:ext cx="1837270" cy="110296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5473B4-9E09-4FB1-806F-9A30C5E12443}">
      <dsp:nvSpPr>
        <dsp:cNvPr id="0" name=""/>
        <dsp:cNvSpPr/>
      </dsp:nvSpPr>
      <dsp:spPr>
        <a:xfrm>
          <a:off x="2143556" y="1034227"/>
          <a:ext cx="1025300" cy="307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KVALITET</a:t>
          </a:r>
        </a:p>
      </dsp:txBody>
      <dsp:txXfrm>
        <a:off x="2143556" y="1034227"/>
        <a:ext cx="1025300" cy="307694"/>
      </dsp:txXfrm>
    </dsp:sp>
    <dsp:sp modelId="{66172234-DC00-42B5-B43E-4A5F908DACDA}">
      <dsp:nvSpPr>
        <dsp:cNvPr id="0" name=""/>
        <dsp:cNvSpPr/>
      </dsp:nvSpPr>
      <dsp:spPr>
        <a:xfrm>
          <a:off x="2045401" y="1269970"/>
          <a:ext cx="1837270" cy="110296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CB10AD-A1E8-4833-85C2-4F0D8F73D3F0}">
      <dsp:nvSpPr>
        <dsp:cNvPr id="0" name=""/>
        <dsp:cNvSpPr/>
      </dsp:nvSpPr>
      <dsp:spPr>
        <a:xfrm>
          <a:off x="2451179" y="1669213"/>
          <a:ext cx="1025300" cy="307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EFFEKTIVITET</a:t>
          </a:r>
        </a:p>
      </dsp:txBody>
      <dsp:txXfrm>
        <a:off x="2451179" y="1669213"/>
        <a:ext cx="1025300" cy="307694"/>
      </dsp:txXfrm>
    </dsp:sp>
    <dsp:sp modelId="{B5459DB8-7ECA-4CA6-8E97-84B4FEC37FEB}">
      <dsp:nvSpPr>
        <dsp:cNvPr id="0" name=""/>
        <dsp:cNvSpPr/>
      </dsp:nvSpPr>
      <dsp:spPr>
        <a:xfrm>
          <a:off x="1869363" y="1976907"/>
          <a:ext cx="1578446" cy="94794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58BB1B-66E2-43B1-9C47-2C96396BF549}">
      <dsp:nvSpPr>
        <dsp:cNvPr id="0" name=""/>
        <dsp:cNvSpPr/>
      </dsp:nvSpPr>
      <dsp:spPr>
        <a:xfrm>
          <a:off x="2143556" y="2304198"/>
          <a:ext cx="1025300" cy="307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LÆRINGS-KULTUR</a:t>
          </a:r>
        </a:p>
      </dsp:txBody>
      <dsp:txXfrm>
        <a:off x="2143556" y="2304198"/>
        <a:ext cx="1025300" cy="307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70E23-EF04-43FD-9819-31B2E5E7D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F27D623-A507-4E31-8B95-B367A2961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ED64D8-6E24-4897-8DE2-0C416554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3C0E-BA66-4FB0-AD8A-9BABEE31D707}" type="datetimeFigureOut">
              <a:rPr lang="da-DK" smtClean="0"/>
              <a:t>24-06-2022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6126B1-A253-4A94-970C-B35A86EA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D8ABB0-62C9-4E43-BC85-5C7185A1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298F-713D-4FE1-8C76-B606336F6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946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25F35-C927-408E-AF1A-2517C267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7D6B71B-F0DC-495F-A73E-DF6B7B71D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CCCE99-0F2F-45DA-8A4A-4B5213D8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3C0E-BA66-4FB0-AD8A-9BABEE31D707}" type="datetimeFigureOut">
              <a:rPr lang="da-DK" smtClean="0"/>
              <a:t>24-06-2022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20E460-EFD7-4C9C-BB43-9A2B7844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F8EE249-A182-47A2-BE77-7B368C10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298F-713D-4FE1-8C76-B606336F6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985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A7792B9-71A6-4218-B391-8401A5375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CB14139-1F58-470A-A187-41F150393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41DD5C-4D17-4468-B8A1-52DF8AE9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3C0E-BA66-4FB0-AD8A-9BABEE31D707}" type="datetimeFigureOut">
              <a:rPr lang="da-DK" smtClean="0"/>
              <a:t>24-06-2022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241A0A-58F6-45B1-AD8C-8FFB4B3A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2D6DB9-9FE9-4E51-96FD-EABBAD1B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298F-713D-4FE1-8C76-B606336F6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673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1B272-C635-4CF1-A512-BD6993FA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1C8941-D071-489E-9D92-E2077BEA9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7BEE1C-5694-4527-8802-8EDBA490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3C0E-BA66-4FB0-AD8A-9BABEE31D707}" type="datetimeFigureOut">
              <a:rPr lang="da-DK" smtClean="0"/>
              <a:t>24-06-2022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7E46B4-A480-4BBD-949D-F3BC6AEF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959462-FF4C-4CC1-9E68-99B21294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298F-713D-4FE1-8C76-B606336F6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064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9850C-9F71-4819-9CB5-F812DBF1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D947BBC-9B4C-47DD-B91F-11A14C0C1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3374A0-673C-4E76-A20F-3851ACE8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3C0E-BA66-4FB0-AD8A-9BABEE31D707}" type="datetimeFigureOut">
              <a:rPr lang="da-DK" smtClean="0"/>
              <a:t>24-06-2022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76B28B-121D-4341-9494-9A505ED7E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2A9F97-8AF7-4EE9-807F-C44A3B54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298F-713D-4FE1-8C76-B606336F6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089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FBF5B-4E27-4781-934E-F60AB8854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DE3E5E-D4A6-4347-875E-545EE08B5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4D3EAB-6973-4DDB-98B0-5E9F686F9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09FDA3-FF18-4E37-BD72-EFC0E427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3C0E-BA66-4FB0-AD8A-9BABEE31D707}" type="datetimeFigureOut">
              <a:rPr lang="da-DK" smtClean="0"/>
              <a:t>24-06-2022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F15669-177C-49FB-B00F-76FBB4F4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8F9C11B-88E6-4FCB-B64A-846E9889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298F-713D-4FE1-8C76-B606336F6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42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C26CE-1318-46E8-8F27-56AFC96E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0B6601B-3C5D-432E-A2A4-835F45B00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543ACCD-5CA6-4FA4-BC1D-D0BAD1B1A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18A9156-43E0-4184-B580-41F9A851F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E28E433-7EE1-4642-BBEB-9C80966F9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A2A794A-96C3-4FBF-9024-4020448E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3C0E-BA66-4FB0-AD8A-9BABEE31D707}" type="datetimeFigureOut">
              <a:rPr lang="da-DK" smtClean="0"/>
              <a:t>24-06-2022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1DBA262-8884-48DC-A7BC-11B26CA3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5420E4F-E1BB-4B36-A6A8-8133F549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298F-713D-4FE1-8C76-B606336F6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115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61CA9-F45E-4943-BB40-FDD41BF2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E50C63C-84CB-4CB0-BB6C-8826A950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3C0E-BA66-4FB0-AD8A-9BABEE31D707}" type="datetimeFigureOut">
              <a:rPr lang="da-DK" smtClean="0"/>
              <a:t>24-06-2022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7584A3C-80CB-4360-843D-4CCA74F6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FDEBFBF-C4A5-4C08-BC36-EED7B212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298F-713D-4FE1-8C76-B606336F6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014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2EBA4F6-925A-4C33-A3CF-A24C1D94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3C0E-BA66-4FB0-AD8A-9BABEE31D707}" type="datetimeFigureOut">
              <a:rPr lang="da-DK" smtClean="0"/>
              <a:t>24-06-2022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3FA5CEC-3FEC-4F84-8530-0B2F2970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05F54F5-E84C-414C-AFB8-0AD6EDD6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298F-713D-4FE1-8C76-B606336F6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50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1B010-A86E-4848-83E3-92F9B57B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E76134-426E-4F10-B854-81A38A1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3FE411-8386-4EC2-BFDF-E89F6957B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68A8CEE-1501-49A6-88B5-1139B4EE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3C0E-BA66-4FB0-AD8A-9BABEE31D707}" type="datetimeFigureOut">
              <a:rPr lang="da-DK" smtClean="0"/>
              <a:t>24-06-2022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FE75716-C025-48EF-8C65-2DA58C72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890537-7F36-4DCC-80A2-576DFE2E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298F-713D-4FE1-8C76-B606336F6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364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AE5F7-62BA-43DB-82D3-C0A36D58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6E3E626-4713-4386-8AA2-680ABC122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C343693-D469-41F9-BC9B-A21EB0B41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10F639A-76FC-4E4F-8B57-5D0B3B52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3C0E-BA66-4FB0-AD8A-9BABEE31D707}" type="datetimeFigureOut">
              <a:rPr lang="da-DK" smtClean="0"/>
              <a:t>24-06-2022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15E0355-CE1F-4A92-8D61-8247B6FF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662044-640F-4FE8-A92F-ADF199C9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298F-713D-4FE1-8C76-B606336F6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887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A6C56CC-C742-492C-9BBE-C3BE8C3A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0575BD8-024F-4530-B213-59E66E627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D844EBD-CA1F-43FB-9497-81E1B915F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C3C0E-BA66-4FB0-AD8A-9BABEE31D707}" type="datetimeFigureOut">
              <a:rPr lang="da-DK" smtClean="0"/>
              <a:t>24-06-2022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139043-3908-4D2E-BE96-D19514D6A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704B43A-CA59-45AB-B4A5-5A51C447E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98F-713D-4FE1-8C76-B606336F6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619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B18265F-35F6-4920-A82B-440A445C1E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4" r="13812" b="134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C5AD1C-6781-43DE-8356-73D72685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5105781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HVAD er </a:t>
            </a:r>
            <a:r>
              <a:rPr lang="en-US" sz="4000" b="1" dirty="0" err="1"/>
              <a:t>problemet</a:t>
            </a:r>
            <a:r>
              <a:rPr lang="en-US" sz="4000" b="1" dirty="0"/>
              <a:t>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A1D434F-8869-46CA-92E6-5FFC4B6A03DF}"/>
              </a:ext>
            </a:extLst>
          </p:cNvPr>
          <p:cNvSpPr txBox="1"/>
          <p:nvPr/>
        </p:nvSpPr>
        <p:spPr>
          <a:xfrm>
            <a:off x="371093" y="2718054"/>
            <a:ext cx="6763131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Bøvl</a:t>
            </a:r>
            <a:r>
              <a:rPr lang="en-US" sz="3200" dirty="0"/>
              <a:t> </a:t>
            </a:r>
            <a:r>
              <a:rPr lang="en-US" sz="3200" dirty="0" err="1"/>
              <a:t>tager</a:t>
            </a:r>
            <a:r>
              <a:rPr lang="en-US" sz="3200" dirty="0"/>
              <a:t> </a:t>
            </a:r>
            <a:r>
              <a:rPr lang="en-US" sz="3200" dirty="0" err="1"/>
              <a:t>tid</a:t>
            </a:r>
            <a:endParaRPr lang="en-US" sz="32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Bøvl</a:t>
            </a:r>
            <a:r>
              <a:rPr lang="en-US" sz="3200" dirty="0"/>
              <a:t> </a:t>
            </a:r>
            <a:r>
              <a:rPr lang="en-US" sz="3200" dirty="0" err="1"/>
              <a:t>spænder</a:t>
            </a:r>
            <a:r>
              <a:rPr lang="en-US" sz="3200" dirty="0"/>
              <a:t> ben for </a:t>
            </a:r>
            <a:r>
              <a:rPr lang="en-US" sz="3200" dirty="0" err="1"/>
              <a:t>fagligheden</a:t>
            </a:r>
            <a:endParaRPr lang="en-US" sz="32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Bøvl</a:t>
            </a:r>
            <a:r>
              <a:rPr lang="en-US" sz="3200" dirty="0"/>
              <a:t> </a:t>
            </a:r>
            <a:r>
              <a:rPr lang="en-US" sz="3200" dirty="0" err="1"/>
              <a:t>demotiverer</a:t>
            </a:r>
            <a:endParaRPr lang="en-US" sz="32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835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 descr="Et billede, der indeholder tekst, dinosaur, reptil&#10;&#10;Automatisk genereret beskrivelse">
            <a:extLst>
              <a:ext uri="{FF2B5EF4-FFF2-40B4-BE49-F238E27FC236}">
                <a16:creationId xmlns:a16="http://schemas.microsoft.com/office/drawing/2014/main" id="{B8252657-4BDA-4032-9BDB-467FA1E29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t="827" r="702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C5AD1C-6781-43DE-8356-73D72685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HVORFOR samskabt styring? 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06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Hvad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samskabt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styring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Ellipse 5"/>
          <p:cNvSpPr/>
          <p:nvPr/>
        </p:nvSpPr>
        <p:spPr>
          <a:xfrm>
            <a:off x="7368673" y="2427706"/>
            <a:ext cx="1748590" cy="951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felt 6"/>
          <p:cNvSpPr txBox="1"/>
          <p:nvPr/>
        </p:nvSpPr>
        <p:spPr>
          <a:xfrm>
            <a:off x="1116889" y="2331791"/>
            <a:ext cx="4732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6" descr="Tegninger - FREMFÆRD">
            <a:extLst>
              <a:ext uri="{FF2B5EF4-FFF2-40B4-BE49-F238E27FC236}">
                <a16:creationId xmlns:a16="http://schemas.microsoft.com/office/drawing/2014/main" id="{D2809FE0-4B48-44A6-8F56-1EE6A60EA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5" t="-268"/>
          <a:stretch/>
        </p:blipFill>
        <p:spPr bwMode="auto">
          <a:xfrm>
            <a:off x="7954392" y="1678661"/>
            <a:ext cx="3900896" cy="39496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40E22A7C-D9DD-4DB1-B89B-2DFA11A4091E}"/>
              </a:ext>
            </a:extLst>
          </p:cNvPr>
          <p:cNvSpPr/>
          <p:nvPr/>
        </p:nvSpPr>
        <p:spPr>
          <a:xfrm>
            <a:off x="8034291" y="2090369"/>
            <a:ext cx="1957265" cy="1118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584597"/>
              </p:ext>
            </p:extLst>
          </p:nvPr>
        </p:nvGraphicFramePr>
        <p:xfrm>
          <a:off x="674635" y="1572652"/>
          <a:ext cx="7359656" cy="405564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19990">
                  <a:extLst>
                    <a:ext uri="{9D8B030D-6E8A-4147-A177-3AD203B41FA5}">
                      <a16:colId xmlns:a16="http://schemas.microsoft.com/office/drawing/2014/main" val="1905458810"/>
                    </a:ext>
                  </a:extLst>
                </a:gridCol>
                <a:gridCol w="2334827">
                  <a:extLst>
                    <a:ext uri="{9D8B030D-6E8A-4147-A177-3AD203B41FA5}">
                      <a16:colId xmlns:a16="http://schemas.microsoft.com/office/drawing/2014/main" val="1309430760"/>
                    </a:ext>
                  </a:extLst>
                </a:gridCol>
                <a:gridCol w="3204839">
                  <a:extLst>
                    <a:ext uri="{9D8B030D-6E8A-4147-A177-3AD203B41FA5}">
                      <a16:colId xmlns:a16="http://schemas.microsoft.com/office/drawing/2014/main" val="4204389439"/>
                    </a:ext>
                  </a:extLst>
                </a:gridCol>
              </a:tblGrid>
              <a:tr h="585806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Traditionel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styring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Samskabt </a:t>
                      </a:r>
                      <a:r>
                        <a:rPr lang="en-US" dirty="0" err="1"/>
                        <a:t>styring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8857"/>
                  </a:ext>
                </a:extLst>
              </a:tr>
              <a:tr h="953414">
                <a:tc>
                  <a:txBody>
                    <a:bodyPr/>
                    <a:lstStyle/>
                    <a:p>
                      <a:r>
                        <a:rPr lang="en-US" sz="1600" b="1" dirty="0"/>
                        <a:t>AKTØRER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FÅ: </a:t>
                      </a:r>
                    </a:p>
                    <a:p>
                      <a:r>
                        <a:rPr lang="en-US" dirty="0" err="1"/>
                        <a:t>Topledelsen</a:t>
                      </a:r>
                      <a:r>
                        <a:rPr lang="en-US" baseline="0" dirty="0"/>
                        <a:t> og </a:t>
                      </a:r>
                      <a:r>
                        <a:rPr lang="en-US" baseline="0" dirty="0" err="1"/>
                        <a:t>forvaltningen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MANGE</a:t>
                      </a:r>
                      <a:r>
                        <a:rPr lang="en-US" dirty="0"/>
                        <a:t>:</a:t>
                      </a:r>
                    </a:p>
                    <a:p>
                      <a:r>
                        <a:rPr lang="en-US" dirty="0"/>
                        <a:t>Alle med </a:t>
                      </a:r>
                      <a:r>
                        <a:rPr lang="en-US" dirty="0" err="1"/>
                        <a:t>aktier</a:t>
                      </a:r>
                      <a:r>
                        <a:rPr lang="en-US" dirty="0"/>
                        <a:t> I </a:t>
                      </a:r>
                      <a:r>
                        <a:rPr lang="en-US" dirty="0" err="1"/>
                        <a:t>bøvlet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908952"/>
                  </a:ext>
                </a:extLst>
              </a:tr>
              <a:tr h="1053389">
                <a:tc>
                  <a:txBody>
                    <a:bodyPr/>
                    <a:lstStyle/>
                    <a:p>
                      <a:r>
                        <a:rPr lang="en-US" sz="1600" b="1" dirty="0"/>
                        <a:t>INVOLVERING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SEN og BEGRÆNSET </a:t>
                      </a:r>
                      <a:r>
                        <a:rPr lang="en-US" dirty="0" err="1"/>
                        <a:t>involvering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TIDLIG og OMFATTENDE </a:t>
                      </a:r>
                      <a:r>
                        <a:rPr lang="en-US" dirty="0" err="1"/>
                        <a:t>involvering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76698"/>
                  </a:ext>
                </a:extLst>
              </a:tr>
              <a:tr h="671996">
                <a:tc>
                  <a:txBody>
                    <a:bodyPr/>
                    <a:lstStyle/>
                    <a:p>
                      <a:r>
                        <a:rPr lang="en-US" sz="1600" b="1" dirty="0"/>
                        <a:t>IMPLEMENTERING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u="sng" dirty="0">
                          <a:solidFill>
                            <a:schemeClr val="tx1"/>
                          </a:solidFill>
                        </a:rPr>
                        <a:t>LINEÆRT:</a:t>
                      </a:r>
                    </a:p>
                    <a:p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Oppe-fra</a:t>
                      </a:r>
                      <a:r>
                        <a:rPr lang="en-US" dirty="0"/>
                        <a:t>-</a:t>
                      </a:r>
                      <a:r>
                        <a:rPr lang="en-US" baseline="0" dirty="0"/>
                        <a:t> og-</a:t>
                      </a:r>
                      <a:r>
                        <a:rPr lang="en-US" baseline="0" dirty="0" err="1"/>
                        <a:t>ned</a:t>
                      </a:r>
                      <a:r>
                        <a:rPr lang="en-US" baseline="0" dirty="0"/>
                        <a:t>. 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“</a:t>
                      </a:r>
                      <a:r>
                        <a:rPr lang="en-US" baseline="0" dirty="0" err="1"/>
                        <a:t>Rulle-ud-modellen</a:t>
                      </a:r>
                      <a:r>
                        <a:rPr lang="en-US" baseline="0" dirty="0"/>
                        <a:t>”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u="sng" dirty="0"/>
                        <a:t>CIRKULÆRT:</a:t>
                      </a:r>
                    </a:p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Løbende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samspil</a:t>
                      </a:r>
                      <a:r>
                        <a:rPr lang="en-US" dirty="0"/>
                        <a:t> og  </a:t>
                      </a:r>
                      <a:r>
                        <a:rPr lang="en-US" dirty="0" err="1"/>
                        <a:t>afprøvning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“</a:t>
                      </a:r>
                      <a:r>
                        <a:rPr lang="en-US" baseline="0" dirty="0" err="1"/>
                        <a:t>Frem</a:t>
                      </a:r>
                      <a:r>
                        <a:rPr lang="en-US" baseline="0" dirty="0"/>
                        <a:t>- og-</a:t>
                      </a:r>
                      <a:r>
                        <a:rPr lang="en-US" baseline="0" dirty="0" err="1"/>
                        <a:t>tilbage</a:t>
                      </a:r>
                      <a:r>
                        <a:rPr lang="en-US" baseline="0" dirty="0"/>
                        <a:t>-</a:t>
                      </a:r>
                      <a:r>
                        <a:rPr lang="en-US" baseline="0" dirty="0" err="1"/>
                        <a:t>modellen</a:t>
                      </a:r>
                      <a:r>
                        <a:rPr lang="en-US" baseline="0" dirty="0"/>
                        <a:t>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89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10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286155"/>
              </p:ext>
            </p:extLst>
          </p:nvPr>
        </p:nvGraphicFramePr>
        <p:xfrm>
          <a:off x="-717567" y="192248"/>
          <a:ext cx="1362713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C542FA4F-E3D7-4B15-86FC-BCD446D4EF3A}"/>
              </a:ext>
            </a:extLst>
          </p:cNvPr>
          <p:cNvSpPr/>
          <p:nvPr/>
        </p:nvSpPr>
        <p:spPr>
          <a:xfrm>
            <a:off x="4395611" y="2491027"/>
            <a:ext cx="3129425" cy="18759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da-DK" sz="2700" dirty="0">
                <a:solidFill>
                  <a:schemeClr val="tx1"/>
                </a:solidFill>
              </a:rPr>
              <a:t>0. Fundamentet</a:t>
            </a:r>
          </a:p>
          <a:p>
            <a:pPr algn="ctr"/>
            <a:r>
              <a:rPr lang="da-DK" sz="2400" i="1" dirty="0">
                <a:solidFill>
                  <a:schemeClr val="tx1"/>
                </a:solidFill>
              </a:rPr>
              <a:t>Organisatorisk set-up</a:t>
            </a:r>
          </a:p>
          <a:p>
            <a:pPr algn="ctr"/>
            <a:r>
              <a:rPr lang="da-DK" sz="2400" i="1" dirty="0">
                <a:solidFill>
                  <a:schemeClr val="tx1"/>
                </a:solidFill>
              </a:rPr>
              <a:t>Fælles sprog</a:t>
            </a:r>
          </a:p>
          <a:p>
            <a:pPr algn="ctr"/>
            <a:r>
              <a:rPr lang="da-DK" sz="2400" i="1" dirty="0">
                <a:solidFill>
                  <a:schemeClr val="tx1"/>
                </a:solidFill>
              </a:rPr>
              <a:t>Sætte holdet!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8E09FE5-DA52-4DEB-B0CB-E43622F26B87}"/>
              </a:ext>
            </a:extLst>
          </p:cNvPr>
          <p:cNvSpPr txBox="1">
            <a:spLocks/>
          </p:cNvSpPr>
          <p:nvPr/>
        </p:nvSpPr>
        <p:spPr>
          <a:xfrm>
            <a:off x="176351" y="68733"/>
            <a:ext cx="7112726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SAMSKABT STYRING:</a:t>
            </a:r>
            <a:br>
              <a:rPr lang="en-US" sz="3200" dirty="0"/>
            </a:br>
            <a:r>
              <a:rPr lang="en-US" sz="3200" dirty="0" err="1"/>
              <a:t>Hvordan</a:t>
            </a:r>
            <a:r>
              <a:rPr lang="en-US" sz="3200" dirty="0"/>
              <a:t> </a:t>
            </a:r>
            <a:r>
              <a:rPr lang="en-US" sz="3200" dirty="0" err="1"/>
              <a:t>gør</a:t>
            </a:r>
            <a:r>
              <a:rPr lang="en-US" sz="3200" dirty="0"/>
              <a:t> man </a:t>
            </a:r>
            <a:r>
              <a:rPr lang="en-US" sz="3200" dirty="0" err="1"/>
              <a:t>så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9151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422C5-5D2F-4BA4-9BA3-67A2DF3DE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8717DEC-8E41-4E39-9EF6-C04F3A3168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CA2EA87B-4DEE-4D17-9DE5-E996363B2A1D}"/>
              </a:ext>
            </a:extLst>
          </p:cNvPr>
          <p:cNvGrpSpPr/>
          <p:nvPr/>
        </p:nvGrpSpPr>
        <p:grpSpPr>
          <a:xfrm rot="20451465">
            <a:off x="4804830" y="3797878"/>
            <a:ext cx="1547023" cy="2327937"/>
            <a:chOff x="3487393" y="3178345"/>
            <a:chExt cx="1295408" cy="2167466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695FE62-C9A4-40F1-9041-DD56CB244BA8}"/>
                </a:ext>
              </a:extLst>
            </p:cNvPr>
            <p:cNvSpPr/>
            <p:nvPr/>
          </p:nvSpPr>
          <p:spPr>
            <a:xfrm>
              <a:off x="3487393" y="3178345"/>
              <a:ext cx="1295408" cy="216746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>
              <a:extLst>
                <a:ext uri="{FF2B5EF4-FFF2-40B4-BE49-F238E27FC236}">
                  <a16:creationId xmlns:a16="http://schemas.microsoft.com/office/drawing/2014/main" id="{83F98E1E-A103-4586-A059-FBEF208ACE91}"/>
                </a:ext>
              </a:extLst>
            </p:cNvPr>
            <p:cNvSpPr txBox="1"/>
            <p:nvPr/>
          </p:nvSpPr>
          <p:spPr>
            <a:xfrm>
              <a:off x="3606004" y="3775315"/>
              <a:ext cx="915991" cy="1083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kern="1200" dirty="0"/>
                <a:t>Andre  afdelinger</a:t>
              </a:r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98CE4B-34A0-4925-987E-A1A1154914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31534"/>
              </p:ext>
            </p:extLst>
          </p:nvPr>
        </p:nvGraphicFramePr>
        <p:xfrm>
          <a:off x="-195309" y="719666"/>
          <a:ext cx="11967099" cy="559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pe 7">
            <a:extLst>
              <a:ext uri="{FF2B5EF4-FFF2-40B4-BE49-F238E27FC236}">
                <a16:creationId xmlns:a16="http://schemas.microsoft.com/office/drawing/2014/main" id="{B1820949-6492-4097-844C-768C32F0CD49}"/>
              </a:ext>
            </a:extLst>
          </p:cNvPr>
          <p:cNvGrpSpPr/>
          <p:nvPr/>
        </p:nvGrpSpPr>
        <p:grpSpPr>
          <a:xfrm rot="410198">
            <a:off x="5649808" y="3873462"/>
            <a:ext cx="2901685" cy="2202665"/>
            <a:chOff x="1378877" y="3251200"/>
            <a:chExt cx="2167466" cy="216746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298DA92-1941-429F-88A9-B318C4E0C9EA}"/>
                </a:ext>
              </a:extLst>
            </p:cNvPr>
            <p:cNvSpPr/>
            <p:nvPr/>
          </p:nvSpPr>
          <p:spPr>
            <a:xfrm>
              <a:off x="1378877" y="3251200"/>
              <a:ext cx="2167466" cy="216746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lipse 4">
              <a:extLst>
                <a:ext uri="{FF2B5EF4-FFF2-40B4-BE49-F238E27FC236}">
                  <a16:creationId xmlns:a16="http://schemas.microsoft.com/office/drawing/2014/main" id="{3ADDE255-2E61-426E-A14B-F5B71AFD1F31}"/>
                </a:ext>
              </a:extLst>
            </p:cNvPr>
            <p:cNvSpPr txBox="1"/>
            <p:nvPr/>
          </p:nvSpPr>
          <p:spPr>
            <a:xfrm>
              <a:off x="1696295" y="3793066"/>
              <a:ext cx="1532630" cy="10837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400" b="1" kern="1200" dirty="0"/>
                <a:t>Vores afdeling</a:t>
              </a:r>
            </a:p>
          </p:txBody>
        </p:sp>
      </p:grpSp>
      <p:sp>
        <p:nvSpPr>
          <p:cNvPr id="11" name="Titel 1">
            <a:extLst>
              <a:ext uri="{FF2B5EF4-FFF2-40B4-BE49-F238E27FC236}">
                <a16:creationId xmlns:a16="http://schemas.microsoft.com/office/drawing/2014/main" id="{CA9E3286-7082-4940-9256-8960ACF734B8}"/>
              </a:ext>
            </a:extLst>
          </p:cNvPr>
          <p:cNvSpPr txBox="1">
            <a:spLocks/>
          </p:cNvSpPr>
          <p:nvPr/>
        </p:nvSpPr>
        <p:spPr>
          <a:xfrm>
            <a:off x="203354" y="243840"/>
            <a:ext cx="2921586" cy="135636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STYRINGSLØGET: </a:t>
            </a:r>
            <a:r>
              <a:rPr lang="en-US" sz="3200" dirty="0"/>
              <a:t>HVOR </a:t>
            </a:r>
            <a:r>
              <a:rPr lang="en-US" sz="3200" dirty="0" err="1"/>
              <a:t>kommer</a:t>
            </a:r>
            <a:r>
              <a:rPr lang="en-US" sz="3200" dirty="0"/>
              <a:t> </a:t>
            </a:r>
            <a:r>
              <a:rPr lang="en-US" sz="3200" dirty="0" err="1"/>
              <a:t>bøvlet</a:t>
            </a:r>
            <a:r>
              <a:rPr lang="en-US" sz="3200" dirty="0"/>
              <a:t> </a:t>
            </a:r>
            <a:r>
              <a:rPr lang="en-US" sz="3200" dirty="0" err="1"/>
              <a:t>fra</a:t>
            </a:r>
            <a:r>
              <a:rPr lang="en-US" sz="32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1075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161974" y="2192974"/>
          <a:ext cx="5400135" cy="360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felt 6"/>
          <p:cNvSpPr txBox="1"/>
          <p:nvPr/>
        </p:nvSpPr>
        <p:spPr>
          <a:xfrm>
            <a:off x="170070" y="4478524"/>
            <a:ext cx="3103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F.eks. </a:t>
            </a:r>
            <a:r>
              <a:rPr lang="da-DK" b="1" u="sng" dirty="0"/>
              <a:t>FORANDRE</a:t>
            </a:r>
            <a:r>
              <a:rPr lang="da-DK" b="1" u="sng" dirty="0">
                <a:solidFill>
                  <a:srgbClr val="7030A0"/>
                </a:solidFill>
              </a:rPr>
              <a:t> </a:t>
            </a:r>
            <a:r>
              <a:rPr lang="da-DK" dirty="0"/>
              <a:t> tilsynsmodel, BUM-model eller dokumentationssystem</a:t>
            </a:r>
            <a:endParaRPr lang="en-US" dirty="0"/>
          </a:p>
        </p:txBody>
      </p:sp>
      <p:sp>
        <p:nvSpPr>
          <p:cNvPr id="11" name="Tekstfelt 10"/>
          <p:cNvSpPr txBox="1"/>
          <p:nvPr/>
        </p:nvSpPr>
        <p:spPr>
          <a:xfrm>
            <a:off x="7377059" y="5715166"/>
            <a:ext cx="4176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F.eks. </a:t>
            </a:r>
            <a:r>
              <a:rPr lang="da-DK" b="1" u="sng" dirty="0"/>
              <a:t>FORANKRE</a:t>
            </a:r>
            <a:r>
              <a:rPr lang="da-DK" dirty="0"/>
              <a:t> indkøbsregler, som ikke kan ændres, ved at kommunikere og kompetenceudvikle .  </a:t>
            </a:r>
            <a:endParaRPr lang="en-US" dirty="0"/>
          </a:p>
        </p:txBody>
      </p:sp>
      <p:sp>
        <p:nvSpPr>
          <p:cNvPr id="13" name="Tekstfelt 12"/>
          <p:cNvSpPr txBox="1"/>
          <p:nvPr/>
        </p:nvSpPr>
        <p:spPr>
          <a:xfrm>
            <a:off x="7607617" y="2505670"/>
            <a:ext cx="4445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F.eks. </a:t>
            </a:r>
            <a:r>
              <a:rPr lang="da-DK" b="1" u="sng" dirty="0"/>
              <a:t>FJERNE </a:t>
            </a:r>
            <a:r>
              <a:rPr lang="da-DK" dirty="0" err="1"/>
              <a:t>dobbeltregisteringer</a:t>
            </a:r>
            <a:r>
              <a:rPr lang="da-DK" dirty="0"/>
              <a:t>,  forældede dokumentationskrav eller overdrevne kontrolkrav</a:t>
            </a:r>
            <a:endParaRPr lang="en-US" dirty="0"/>
          </a:p>
        </p:txBody>
      </p:sp>
      <p:sp>
        <p:nvSpPr>
          <p:cNvPr id="16" name="Tekstfelt 15"/>
          <p:cNvSpPr txBox="1"/>
          <p:nvPr/>
        </p:nvSpPr>
        <p:spPr>
          <a:xfrm>
            <a:off x="2589897" y="871371"/>
            <a:ext cx="7533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j-lt"/>
                <a:ea typeface="+mj-ea"/>
                <a:cs typeface="+mj-cs"/>
              </a:rPr>
              <a:t>De Tre </a:t>
            </a:r>
            <a:r>
              <a:rPr lang="en-US" sz="4000" dirty="0" err="1">
                <a:latin typeface="+mj-lt"/>
                <a:ea typeface="+mj-ea"/>
                <a:cs typeface="+mj-cs"/>
              </a:rPr>
              <a:t>F’er</a:t>
            </a:r>
            <a:r>
              <a:rPr lang="en-US" sz="4000" dirty="0">
                <a:latin typeface="+mj-lt"/>
                <a:ea typeface="+mj-ea"/>
                <a:cs typeface="+mj-cs"/>
              </a:rPr>
              <a:t>: </a:t>
            </a:r>
            <a:r>
              <a:rPr lang="en-US" sz="4000" dirty="0" err="1">
                <a:latin typeface="+mj-lt"/>
                <a:ea typeface="+mj-ea"/>
                <a:cs typeface="+mj-cs"/>
              </a:rPr>
              <a:t>Hvad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gør</a:t>
            </a:r>
            <a:r>
              <a:rPr lang="en-US" sz="4000" dirty="0">
                <a:latin typeface="+mj-lt"/>
                <a:ea typeface="+mj-ea"/>
                <a:cs typeface="+mj-cs"/>
              </a:rPr>
              <a:t> vi </a:t>
            </a:r>
            <a:r>
              <a:rPr lang="en-US" sz="4000" dirty="0" err="1">
                <a:latin typeface="+mj-lt"/>
                <a:ea typeface="+mj-ea"/>
                <a:cs typeface="+mj-cs"/>
              </a:rPr>
              <a:t>ved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bøvlet</a:t>
            </a:r>
            <a:r>
              <a:rPr lang="en-US" sz="4000" dirty="0">
                <a:latin typeface="+mj-lt"/>
                <a:ea typeface="+mj-ea"/>
                <a:cs typeface="+mj-cs"/>
              </a:rPr>
              <a:t>? </a:t>
            </a:r>
          </a:p>
        </p:txBody>
      </p:sp>
      <p:pic>
        <p:nvPicPr>
          <p:cNvPr id="1026" name="Picture 2" descr="KOMMUNER | Bæredygtig outdoor branding"/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42" y="3038765"/>
            <a:ext cx="477286" cy="47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y Osly Ikon | By Osly Webshop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80" y="4755450"/>
            <a:ext cx="592837" cy="5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P Framework - Idéer og Ønsker - v5.dk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10" y="4761847"/>
            <a:ext cx="640007" cy="64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8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7506A-9A53-47D4-9353-DC81179A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245" y="365125"/>
            <a:ext cx="10515600" cy="1325563"/>
          </a:xfrm>
        </p:spPr>
        <p:txBody>
          <a:bodyPr/>
          <a:lstStyle/>
          <a:p>
            <a:r>
              <a:rPr lang="da-DK" dirty="0"/>
              <a:t>GEVINSTER VED SAMSKABT STYRING?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E583681-2A24-4EF8-A97B-1CEAC8670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150938"/>
              </p:ext>
            </p:extLst>
          </p:nvPr>
        </p:nvGraphicFramePr>
        <p:xfrm>
          <a:off x="2014245" y="1721252"/>
          <a:ext cx="7724560" cy="459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69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7506A-9A53-47D4-9353-DC81179A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66" y="271695"/>
            <a:ext cx="10515600" cy="1325563"/>
          </a:xfrm>
        </p:spPr>
        <p:txBody>
          <a:bodyPr/>
          <a:lstStyle/>
          <a:p>
            <a:r>
              <a:rPr lang="da-DK" dirty="0"/>
              <a:t>PRÆMISSER FOR SAMSKABT STYRING?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E583681-2A24-4EF8-A97B-1CEAC8670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973972"/>
              </p:ext>
            </p:extLst>
          </p:nvPr>
        </p:nvGraphicFramePr>
        <p:xfrm>
          <a:off x="3211006" y="1357561"/>
          <a:ext cx="5621692" cy="2924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BEE1B4A8-907A-4AA5-A280-F9C283F0D077}"/>
              </a:ext>
            </a:extLst>
          </p:cNvPr>
          <p:cNvSpPr/>
          <p:nvPr/>
        </p:nvSpPr>
        <p:spPr>
          <a:xfrm>
            <a:off x="7439025" y="5514975"/>
            <a:ext cx="3498264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da-DK" sz="2800" b="0" dirty="0">
                <a:solidFill>
                  <a:schemeClr val="bg1"/>
                </a:solidFill>
                <a:effectLst/>
              </a:rPr>
              <a:t>LEDELSEOPBAKNING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5B1C2915-32BC-4031-80C4-2EA245267D83}"/>
              </a:ext>
            </a:extLst>
          </p:cNvPr>
          <p:cNvSpPr/>
          <p:nvPr/>
        </p:nvSpPr>
        <p:spPr>
          <a:xfrm>
            <a:off x="4101483" y="5514975"/>
            <a:ext cx="3170562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da-DK" sz="2800" dirty="0">
                <a:solidFill>
                  <a:schemeClr val="bg1"/>
                </a:solidFill>
              </a:rPr>
              <a:t>TILLID</a:t>
            </a:r>
          </a:p>
          <a:p>
            <a:pPr lvl="1" algn="ctr"/>
            <a:r>
              <a:rPr lang="da-DK" sz="2800" dirty="0">
                <a:solidFill>
                  <a:schemeClr val="bg1"/>
                </a:solidFill>
              </a:rPr>
              <a:t> (En vis bund…)</a:t>
            </a:r>
            <a:endParaRPr lang="da-DK" sz="28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F5C53F91-36F2-420E-82FF-F1AE24BE4074}"/>
              </a:ext>
            </a:extLst>
          </p:cNvPr>
          <p:cNvSpPr/>
          <p:nvPr/>
        </p:nvSpPr>
        <p:spPr>
          <a:xfrm>
            <a:off x="763941" y="5578475"/>
            <a:ext cx="3170562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da-DK" sz="2800" dirty="0">
                <a:solidFill>
                  <a:schemeClr val="bg1"/>
                </a:solidFill>
              </a:rPr>
              <a:t>RESSOURCER</a:t>
            </a:r>
          </a:p>
          <a:p>
            <a:pPr lvl="1" algn="ctr"/>
            <a:r>
              <a:rPr lang="da-DK" sz="2800" dirty="0">
                <a:solidFill>
                  <a:schemeClr val="bg1"/>
                </a:solidFill>
              </a:rPr>
              <a:t> (Især i starten…)</a:t>
            </a:r>
            <a:endParaRPr lang="da-DK" sz="28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48695E99-6571-4A0C-9330-B2359E723B7D}"/>
              </a:ext>
            </a:extLst>
          </p:cNvPr>
          <p:cNvSpPr/>
          <p:nvPr/>
        </p:nvSpPr>
        <p:spPr>
          <a:xfrm>
            <a:off x="2523588" y="4634143"/>
            <a:ext cx="2811892" cy="78740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da-DK" sz="2800" b="0" dirty="0">
              <a:solidFill>
                <a:schemeClr val="bg1"/>
              </a:solidFill>
              <a:effectLst/>
            </a:endParaRPr>
          </a:p>
          <a:p>
            <a:pPr lvl="0" algn="ctr">
              <a:lnSpc>
                <a:spcPct val="150000"/>
              </a:lnSpc>
            </a:pPr>
            <a:r>
              <a:rPr lang="da-DK" sz="2800" b="0" dirty="0">
                <a:solidFill>
                  <a:schemeClr val="bg1"/>
                </a:solidFill>
                <a:effectLst/>
              </a:rPr>
              <a:t>FACILITERING</a:t>
            </a:r>
          </a:p>
          <a:p>
            <a:pPr lvl="0" algn="ctr">
              <a:lnSpc>
                <a:spcPct val="150000"/>
              </a:lnSpc>
            </a:pPr>
            <a:endParaRPr lang="da-DK" sz="28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6CA85BBD-9363-4ED3-9398-4AAA455C15AF}"/>
              </a:ext>
            </a:extLst>
          </p:cNvPr>
          <p:cNvSpPr/>
          <p:nvPr/>
        </p:nvSpPr>
        <p:spPr>
          <a:xfrm>
            <a:off x="5495278" y="4634143"/>
            <a:ext cx="4173134" cy="78740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da-DK" sz="2800" b="0" dirty="0">
              <a:solidFill>
                <a:schemeClr val="bg1"/>
              </a:solidFill>
              <a:effectLst/>
            </a:endParaRPr>
          </a:p>
          <a:p>
            <a:pPr lvl="0" algn="ctr">
              <a:lnSpc>
                <a:spcPct val="150000"/>
              </a:lnSpc>
            </a:pPr>
            <a:r>
              <a:rPr lang="da-DK" sz="2800" b="0" dirty="0">
                <a:solidFill>
                  <a:schemeClr val="bg1"/>
                </a:solidFill>
                <a:effectLst/>
              </a:rPr>
              <a:t>LOKAL OVERSÆTTELSE</a:t>
            </a:r>
          </a:p>
          <a:p>
            <a:pPr lvl="0" algn="ctr">
              <a:lnSpc>
                <a:spcPct val="150000"/>
              </a:lnSpc>
            </a:pPr>
            <a:endParaRPr lang="da-DK" sz="28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882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235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HVAD er problemet? </vt:lpstr>
      <vt:lpstr>HVORFOR samskabt styring? </vt:lpstr>
      <vt:lpstr>Hvad er samskabt styring?   </vt:lpstr>
      <vt:lpstr>PowerPoint-præsentation</vt:lpstr>
      <vt:lpstr>PowerPoint-præsentation</vt:lpstr>
      <vt:lpstr>PowerPoint-præsentation</vt:lpstr>
      <vt:lpstr>GEVINSTER VED SAMSKABT STYRING?</vt:lpstr>
      <vt:lpstr>PRÆMISSER FOR SAMSKABT STYRING?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Tina Øllgaard Bentzen</dc:creator>
  <cp:lastModifiedBy>Irene Aya Schou</cp:lastModifiedBy>
  <cp:revision>4</cp:revision>
  <dcterms:created xsi:type="dcterms:W3CDTF">2022-03-30T12:42:37Z</dcterms:created>
  <dcterms:modified xsi:type="dcterms:W3CDTF">2022-06-24T11:13:14Z</dcterms:modified>
</cp:coreProperties>
</file>