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858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C8F1E0-5083-450B-8E86-DA99213C0F83}" v="1" dt="2023-05-03T08:44:22.4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ne Molbæk-Steensig" userId="bc56d567-1561-4965-9aa0-7246fdc1073f" providerId="ADAL" clId="{A0C8F1E0-5083-450B-8E86-DA99213C0F83}"/>
    <pc:docChg chg="delSld modSld sldOrd">
      <pc:chgData name="Sine Molbæk-Steensig" userId="bc56d567-1561-4965-9aa0-7246fdc1073f" providerId="ADAL" clId="{A0C8F1E0-5083-450B-8E86-DA99213C0F83}" dt="2023-05-03T13:15:40.182" v="44" actId="47"/>
      <pc:docMkLst>
        <pc:docMk/>
      </pc:docMkLst>
      <pc:sldChg chg="del">
        <pc:chgData name="Sine Molbæk-Steensig" userId="bc56d567-1561-4965-9aa0-7246fdc1073f" providerId="ADAL" clId="{A0C8F1E0-5083-450B-8E86-DA99213C0F83}" dt="2023-05-03T13:15:40.182" v="44" actId="47"/>
        <pc:sldMkLst>
          <pc:docMk/>
          <pc:sldMk cId="3076216525" sldId="256"/>
        </pc:sldMkLst>
      </pc:sldChg>
      <pc:sldChg chg="modSp mod ord">
        <pc:chgData name="Sine Molbæk-Steensig" userId="bc56d567-1561-4965-9aa0-7246fdc1073f" providerId="ADAL" clId="{A0C8F1E0-5083-450B-8E86-DA99213C0F83}" dt="2023-05-03T13:15:38.152" v="43"/>
        <pc:sldMkLst>
          <pc:docMk/>
          <pc:sldMk cId="2301048643" sldId="858"/>
        </pc:sldMkLst>
        <pc:graphicFrameChg chg="modGraphic">
          <ac:chgData name="Sine Molbæk-Steensig" userId="bc56d567-1561-4965-9aa0-7246fdc1073f" providerId="ADAL" clId="{A0C8F1E0-5083-450B-8E86-DA99213C0F83}" dt="2023-05-03T13:03:38.620" v="41" actId="20577"/>
          <ac:graphicFrameMkLst>
            <pc:docMk/>
            <pc:sldMk cId="2301048643" sldId="858"/>
            <ac:graphicFrameMk id="6" creationId="{142C36B9-A5D1-7F38-1246-7CBB3EEC6113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82CF34-EE21-40B5-8060-18D6B7B1EDEB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15B8B1BF-8107-4BBA-9CF6-F5F452F791B5}">
      <dgm:prSet phldrT="[Tekst]" custT="1"/>
      <dgm:spPr>
        <a:solidFill>
          <a:schemeClr val="accent6"/>
        </a:solidFill>
      </dgm:spPr>
      <dgm:t>
        <a:bodyPr/>
        <a:lstStyle/>
        <a:p>
          <a:r>
            <a:rPr lang="da-DK" sz="1400">
              <a:latin typeface="Comic Sans MS" panose="030F0702030302020204" pitchFamily="66" charset="0"/>
            </a:rPr>
            <a:t>Leder</a:t>
          </a:r>
        </a:p>
      </dgm:t>
    </dgm:pt>
    <dgm:pt modelId="{30C8A372-EAE2-4521-9671-3DD238BC628C}" type="parTrans" cxnId="{EA32987B-17AD-44A9-98E5-8E532ADD62E2}">
      <dgm:prSet/>
      <dgm:spPr/>
      <dgm:t>
        <a:bodyPr/>
        <a:lstStyle/>
        <a:p>
          <a:endParaRPr lang="da-DK"/>
        </a:p>
      </dgm:t>
    </dgm:pt>
    <dgm:pt modelId="{4EE1AB87-69CA-4841-A76E-AE87E825FDC0}" type="sibTrans" cxnId="{EA32987B-17AD-44A9-98E5-8E532ADD62E2}">
      <dgm:prSet/>
      <dgm:spPr/>
      <dgm:t>
        <a:bodyPr/>
        <a:lstStyle/>
        <a:p>
          <a:endParaRPr lang="da-DK"/>
        </a:p>
      </dgm:t>
    </dgm:pt>
    <dgm:pt modelId="{A0637132-2579-4A69-9D7A-3A89AAA76CAE}">
      <dgm:prSet phldrT="[Tekst]"/>
      <dgm:spPr/>
      <dgm:t>
        <a:bodyPr/>
        <a:lstStyle/>
        <a:p>
          <a:r>
            <a:rPr lang="da-DK" dirty="0">
              <a:latin typeface="Comic Sans MS" panose="030F0702030302020204" pitchFamily="66" charset="0"/>
            </a:rPr>
            <a:t>Trække paralleller fra strategien/organisations mål til konkrete oplevelser den nyansatte har oplevet siden sidst</a:t>
          </a:r>
        </a:p>
      </dgm:t>
    </dgm:pt>
    <dgm:pt modelId="{5072BED5-9A5E-436E-858D-6CD5DD265DFB}" type="parTrans" cxnId="{C5102B77-0D01-4E9B-ABA4-E4A83F84ECF8}">
      <dgm:prSet/>
      <dgm:spPr/>
      <dgm:t>
        <a:bodyPr/>
        <a:lstStyle/>
        <a:p>
          <a:endParaRPr lang="da-DK"/>
        </a:p>
      </dgm:t>
    </dgm:pt>
    <dgm:pt modelId="{3445B1A9-3071-417A-9AFD-1759C949A8EF}" type="sibTrans" cxnId="{C5102B77-0D01-4E9B-ABA4-E4A83F84ECF8}">
      <dgm:prSet/>
      <dgm:spPr/>
      <dgm:t>
        <a:bodyPr/>
        <a:lstStyle/>
        <a:p>
          <a:endParaRPr lang="da-DK"/>
        </a:p>
      </dgm:t>
    </dgm:pt>
    <dgm:pt modelId="{E09EB46C-EBC9-4172-95E7-7682DAD0F207}">
      <dgm:prSet phldrT="[Tekst]" custT="1"/>
      <dgm:spPr>
        <a:solidFill>
          <a:schemeClr val="accent6"/>
        </a:solidFill>
      </dgm:spPr>
      <dgm:t>
        <a:bodyPr/>
        <a:lstStyle/>
        <a:p>
          <a:r>
            <a:rPr lang="da-DK" sz="1400">
              <a:latin typeface="Comic Sans MS" panose="030F0702030302020204" pitchFamily="66" charset="0"/>
            </a:rPr>
            <a:t>Mentor</a:t>
          </a:r>
        </a:p>
      </dgm:t>
    </dgm:pt>
    <dgm:pt modelId="{5602E537-1805-42EA-B178-68E030868CB5}" type="parTrans" cxnId="{23CEC96D-0C71-4507-BD59-DECB0E934963}">
      <dgm:prSet/>
      <dgm:spPr/>
      <dgm:t>
        <a:bodyPr/>
        <a:lstStyle/>
        <a:p>
          <a:endParaRPr lang="da-DK"/>
        </a:p>
      </dgm:t>
    </dgm:pt>
    <dgm:pt modelId="{A8DD9416-D421-4CAC-8CE0-B8E79A22C1AB}" type="sibTrans" cxnId="{23CEC96D-0C71-4507-BD59-DECB0E934963}">
      <dgm:prSet/>
      <dgm:spPr/>
      <dgm:t>
        <a:bodyPr/>
        <a:lstStyle/>
        <a:p>
          <a:endParaRPr lang="da-DK"/>
        </a:p>
      </dgm:t>
    </dgm:pt>
    <dgm:pt modelId="{43E1249F-8C99-42EB-B16F-0ABDBAE30489}">
      <dgm:prSet phldrT="[Tekst]"/>
      <dgm:spPr/>
      <dgm:t>
        <a:bodyPr/>
        <a:lstStyle/>
        <a:p>
          <a:r>
            <a:rPr lang="da-DK" dirty="0">
              <a:latin typeface="Comic Sans MS" panose="030F0702030302020204" pitchFamily="66" charset="0"/>
            </a:rPr>
            <a:t>Fagligt fokus og ansvar</a:t>
          </a:r>
        </a:p>
      </dgm:t>
    </dgm:pt>
    <dgm:pt modelId="{C5888E45-ED82-421B-B154-C92B156CC0CA}" type="parTrans" cxnId="{EFFF54DC-926F-46F8-9D83-3757CD2F9764}">
      <dgm:prSet/>
      <dgm:spPr/>
      <dgm:t>
        <a:bodyPr/>
        <a:lstStyle/>
        <a:p>
          <a:endParaRPr lang="da-DK"/>
        </a:p>
      </dgm:t>
    </dgm:pt>
    <dgm:pt modelId="{5663B731-7FBE-40A3-BD7C-91399B220496}" type="sibTrans" cxnId="{EFFF54DC-926F-46F8-9D83-3757CD2F9764}">
      <dgm:prSet/>
      <dgm:spPr/>
      <dgm:t>
        <a:bodyPr/>
        <a:lstStyle/>
        <a:p>
          <a:endParaRPr lang="da-DK"/>
        </a:p>
      </dgm:t>
    </dgm:pt>
    <dgm:pt modelId="{D59B7DF2-AF71-45EA-BCD0-4CD2DBD2F904}">
      <dgm:prSet phldrT="[Tekst]"/>
      <dgm:spPr/>
      <dgm:t>
        <a:bodyPr/>
        <a:lstStyle/>
        <a:p>
          <a:r>
            <a:rPr lang="da-DK">
              <a:latin typeface="Comic Sans MS" panose="030F0702030302020204" pitchFamily="66" charset="0"/>
            </a:rPr>
            <a:t>Løbende afstemme processen, progressionen – feedback/ forward</a:t>
          </a:r>
        </a:p>
      </dgm:t>
    </dgm:pt>
    <dgm:pt modelId="{9CB53D45-96DA-4C16-A754-7A7254011641}" type="parTrans" cxnId="{584C6F82-7A39-4290-854D-B7E22085EE5C}">
      <dgm:prSet/>
      <dgm:spPr/>
      <dgm:t>
        <a:bodyPr/>
        <a:lstStyle/>
        <a:p>
          <a:endParaRPr lang="da-DK"/>
        </a:p>
      </dgm:t>
    </dgm:pt>
    <dgm:pt modelId="{BF48B2BB-7CF7-4C4D-AF65-DBBC51673147}" type="sibTrans" cxnId="{584C6F82-7A39-4290-854D-B7E22085EE5C}">
      <dgm:prSet/>
      <dgm:spPr/>
      <dgm:t>
        <a:bodyPr/>
        <a:lstStyle/>
        <a:p>
          <a:endParaRPr lang="da-DK"/>
        </a:p>
      </dgm:t>
    </dgm:pt>
    <dgm:pt modelId="{E6D98579-F9D7-46FB-AC16-9BBC1047F32C}">
      <dgm:prSet phldrT="[Tekst]" custT="1"/>
      <dgm:spPr>
        <a:solidFill>
          <a:schemeClr val="accent6"/>
        </a:solidFill>
      </dgm:spPr>
      <dgm:t>
        <a:bodyPr/>
        <a:lstStyle/>
        <a:p>
          <a:r>
            <a:rPr lang="da-DK" sz="1400">
              <a:latin typeface="Comic Sans MS" panose="030F0702030302020204" pitchFamily="66" charset="0"/>
            </a:rPr>
            <a:t>Buddy</a:t>
          </a:r>
        </a:p>
      </dgm:t>
    </dgm:pt>
    <dgm:pt modelId="{4E5E383D-7444-4E59-B682-4778CA189CA5}" type="parTrans" cxnId="{D22B6666-A8AD-402A-B48B-039A98DA9FEA}">
      <dgm:prSet/>
      <dgm:spPr/>
      <dgm:t>
        <a:bodyPr/>
        <a:lstStyle/>
        <a:p>
          <a:endParaRPr lang="da-DK"/>
        </a:p>
      </dgm:t>
    </dgm:pt>
    <dgm:pt modelId="{DBE4E8A7-BE2D-44C9-9BC9-C7D06C1F91A4}" type="sibTrans" cxnId="{D22B6666-A8AD-402A-B48B-039A98DA9FEA}">
      <dgm:prSet/>
      <dgm:spPr/>
      <dgm:t>
        <a:bodyPr/>
        <a:lstStyle/>
        <a:p>
          <a:endParaRPr lang="da-DK"/>
        </a:p>
      </dgm:t>
    </dgm:pt>
    <dgm:pt modelId="{325CE63A-D569-424D-A72C-368A306FE7CB}">
      <dgm:prSet phldrT="[Tekst]"/>
      <dgm:spPr/>
      <dgm:t>
        <a:bodyPr/>
        <a:lstStyle/>
        <a:p>
          <a:r>
            <a:rPr lang="da-DK" dirty="0">
              <a:latin typeface="Comic Sans MS" panose="030F0702030302020204" pitchFamily="66" charset="0"/>
            </a:rPr>
            <a:t>Socialt fokus og ansvar</a:t>
          </a:r>
        </a:p>
      </dgm:t>
    </dgm:pt>
    <dgm:pt modelId="{6875B626-66E0-4551-B688-609BD6B543BF}" type="parTrans" cxnId="{51BDF706-2940-43AB-93DC-BA2C2FD9CB4C}">
      <dgm:prSet/>
      <dgm:spPr/>
      <dgm:t>
        <a:bodyPr/>
        <a:lstStyle/>
        <a:p>
          <a:endParaRPr lang="da-DK"/>
        </a:p>
      </dgm:t>
    </dgm:pt>
    <dgm:pt modelId="{C133A217-DD61-47B8-976D-E582A704E234}" type="sibTrans" cxnId="{51BDF706-2940-43AB-93DC-BA2C2FD9CB4C}">
      <dgm:prSet/>
      <dgm:spPr/>
      <dgm:t>
        <a:bodyPr/>
        <a:lstStyle/>
        <a:p>
          <a:endParaRPr lang="da-DK"/>
        </a:p>
      </dgm:t>
    </dgm:pt>
    <dgm:pt modelId="{628168E1-6499-4825-85C5-382638E85282}">
      <dgm:prSet/>
      <dgm:spPr/>
      <dgm:t>
        <a:bodyPr/>
        <a:lstStyle/>
        <a:p>
          <a:r>
            <a:rPr lang="da-DK" dirty="0">
              <a:latin typeface="Comic Sans MS" panose="030F0702030302020204" pitchFamily="66" charset="0"/>
            </a:rPr>
            <a:t>Udvælger og prioriterer opgaver</a:t>
          </a:r>
        </a:p>
      </dgm:t>
    </dgm:pt>
    <dgm:pt modelId="{6F99DA9A-1121-42CB-8CAC-D53FDE765360}" type="parTrans" cxnId="{8498627D-DB1B-4D56-B4CC-0850A373887D}">
      <dgm:prSet/>
      <dgm:spPr/>
      <dgm:t>
        <a:bodyPr/>
        <a:lstStyle/>
        <a:p>
          <a:endParaRPr lang="da-DK"/>
        </a:p>
      </dgm:t>
    </dgm:pt>
    <dgm:pt modelId="{65B11CD5-2B9F-4B41-9D29-54E054509989}" type="sibTrans" cxnId="{8498627D-DB1B-4D56-B4CC-0850A373887D}">
      <dgm:prSet/>
      <dgm:spPr/>
      <dgm:t>
        <a:bodyPr/>
        <a:lstStyle/>
        <a:p>
          <a:endParaRPr lang="da-DK"/>
        </a:p>
      </dgm:t>
    </dgm:pt>
    <dgm:pt modelId="{6D223056-9204-4790-8E73-C3765C82D875}">
      <dgm:prSet/>
      <dgm:spPr/>
      <dgm:t>
        <a:bodyPr/>
        <a:lstStyle/>
        <a:p>
          <a:r>
            <a:rPr lang="da-DK">
              <a:latin typeface="Comic Sans MS" panose="030F0702030302020204" pitchFamily="66" charset="0"/>
            </a:rPr>
            <a:t>Definerer kompetenceudviklingsbehov, næste skridt sammen med ny medarbejder</a:t>
          </a:r>
        </a:p>
      </dgm:t>
    </dgm:pt>
    <dgm:pt modelId="{0475DA9D-8951-4ED7-A838-FED6720B7ACD}" type="parTrans" cxnId="{E1A6BF23-9221-49F8-B5CC-B1646920B8B7}">
      <dgm:prSet/>
      <dgm:spPr/>
      <dgm:t>
        <a:bodyPr/>
        <a:lstStyle/>
        <a:p>
          <a:endParaRPr lang="da-DK"/>
        </a:p>
      </dgm:t>
    </dgm:pt>
    <dgm:pt modelId="{AD2646BC-523C-4833-B0E0-D3D6BED8B070}" type="sibTrans" cxnId="{E1A6BF23-9221-49F8-B5CC-B1646920B8B7}">
      <dgm:prSet/>
      <dgm:spPr/>
      <dgm:t>
        <a:bodyPr/>
        <a:lstStyle/>
        <a:p>
          <a:endParaRPr lang="da-DK"/>
        </a:p>
      </dgm:t>
    </dgm:pt>
    <dgm:pt modelId="{491DC860-83ED-4BFF-A7EC-4BD2116D564F}">
      <dgm:prSet/>
      <dgm:spPr/>
      <dgm:t>
        <a:bodyPr/>
        <a:lstStyle/>
        <a:p>
          <a:r>
            <a:rPr lang="da-DK">
              <a:latin typeface="Comic Sans MS" panose="030F0702030302020204" pitchFamily="66" charset="0"/>
            </a:rPr>
            <a:t>Understøtter træning</a:t>
          </a:r>
        </a:p>
      </dgm:t>
    </dgm:pt>
    <dgm:pt modelId="{24E48E62-C306-4597-8646-17913274C401}" type="parTrans" cxnId="{4F55A1EA-4C92-44C1-B3E9-B45EFA031B93}">
      <dgm:prSet/>
      <dgm:spPr/>
      <dgm:t>
        <a:bodyPr/>
        <a:lstStyle/>
        <a:p>
          <a:endParaRPr lang="da-DK"/>
        </a:p>
      </dgm:t>
    </dgm:pt>
    <dgm:pt modelId="{DB5E0EA7-3A51-411E-B0FC-794F641F291B}" type="sibTrans" cxnId="{4F55A1EA-4C92-44C1-B3E9-B45EFA031B93}">
      <dgm:prSet/>
      <dgm:spPr/>
      <dgm:t>
        <a:bodyPr/>
        <a:lstStyle/>
        <a:p>
          <a:endParaRPr lang="da-DK"/>
        </a:p>
      </dgm:t>
    </dgm:pt>
    <dgm:pt modelId="{7526EEA1-DF77-432E-BDD8-C1DFA21FD66D}">
      <dgm:prSet/>
      <dgm:spPr/>
      <dgm:t>
        <a:bodyPr/>
        <a:lstStyle/>
        <a:p>
          <a:r>
            <a:rPr lang="da-DK" dirty="0">
              <a:latin typeface="Comic Sans MS" panose="030F0702030302020204" pitchFamily="66" charset="0"/>
            </a:rPr>
            <a:t>Buddy sikrer, at den nye kollega er informeret om og deltager i sociale begivenheder, kaffe/frokostpauser, fællesmøder mv. </a:t>
          </a:r>
        </a:p>
      </dgm:t>
    </dgm:pt>
    <dgm:pt modelId="{90D73831-9052-435A-8FBC-D5209B507971}" type="parTrans" cxnId="{E6475AA3-6D32-4DCA-A850-AEEA4BD46EAA}">
      <dgm:prSet/>
      <dgm:spPr/>
      <dgm:t>
        <a:bodyPr/>
        <a:lstStyle/>
        <a:p>
          <a:endParaRPr lang="da-DK"/>
        </a:p>
      </dgm:t>
    </dgm:pt>
    <dgm:pt modelId="{75889895-9BCF-48AF-AE18-9E06B2A9A910}" type="sibTrans" cxnId="{E6475AA3-6D32-4DCA-A850-AEEA4BD46EAA}">
      <dgm:prSet/>
      <dgm:spPr/>
      <dgm:t>
        <a:bodyPr/>
        <a:lstStyle/>
        <a:p>
          <a:endParaRPr lang="da-DK"/>
        </a:p>
      </dgm:t>
    </dgm:pt>
    <dgm:pt modelId="{2BAE2790-FE4C-4E3E-A7FC-93F368EC9772}">
      <dgm:prSet/>
      <dgm:spPr/>
      <dgm:t>
        <a:bodyPr/>
        <a:lstStyle/>
        <a:p>
          <a:endParaRPr lang="da-DK" dirty="0"/>
        </a:p>
      </dgm:t>
    </dgm:pt>
    <dgm:pt modelId="{DC87A97E-C47A-46F7-A37D-F5C6B7D8C13C}" type="parTrans" cxnId="{10286BB2-B33E-4EA0-8F68-66FFCF83716A}">
      <dgm:prSet/>
      <dgm:spPr/>
      <dgm:t>
        <a:bodyPr/>
        <a:lstStyle/>
        <a:p>
          <a:endParaRPr lang="da-DK"/>
        </a:p>
      </dgm:t>
    </dgm:pt>
    <dgm:pt modelId="{50A91ECC-8807-4F82-9A70-AAF927490FA8}" type="sibTrans" cxnId="{10286BB2-B33E-4EA0-8F68-66FFCF83716A}">
      <dgm:prSet/>
      <dgm:spPr/>
      <dgm:t>
        <a:bodyPr/>
        <a:lstStyle/>
        <a:p>
          <a:endParaRPr lang="da-DK"/>
        </a:p>
      </dgm:t>
    </dgm:pt>
    <dgm:pt modelId="{42950194-3D55-4352-98E0-8A5B5FA6DCCF}">
      <dgm:prSet phldrT="[Tekst]"/>
      <dgm:spPr/>
      <dgm:t>
        <a:bodyPr/>
        <a:lstStyle/>
        <a:p>
          <a:r>
            <a:rPr lang="da-DK">
              <a:latin typeface="Comic Sans MS" panose="030F0702030302020204" pitchFamily="66" charset="0"/>
            </a:rPr>
            <a:t>Forventninger skal være italesat – før vi følger op på dem</a:t>
          </a:r>
        </a:p>
      </dgm:t>
    </dgm:pt>
    <dgm:pt modelId="{B6307F3C-3518-4EE4-B657-F834533060C2}" type="parTrans" cxnId="{E13BDBBC-9B31-4840-96D0-26DCD4475C67}">
      <dgm:prSet/>
      <dgm:spPr/>
      <dgm:t>
        <a:bodyPr/>
        <a:lstStyle/>
        <a:p>
          <a:endParaRPr lang="da-DK"/>
        </a:p>
      </dgm:t>
    </dgm:pt>
    <dgm:pt modelId="{12A976A6-F98E-44FC-89D6-D67771833022}" type="sibTrans" cxnId="{E13BDBBC-9B31-4840-96D0-26DCD4475C67}">
      <dgm:prSet/>
      <dgm:spPr/>
      <dgm:t>
        <a:bodyPr/>
        <a:lstStyle/>
        <a:p>
          <a:endParaRPr lang="da-DK"/>
        </a:p>
      </dgm:t>
    </dgm:pt>
    <dgm:pt modelId="{D4216FB5-7E69-4FA5-9002-985EC7F37A03}">
      <dgm:prSet/>
      <dgm:spPr/>
      <dgm:t>
        <a:bodyPr/>
        <a:lstStyle/>
        <a:p>
          <a:r>
            <a:rPr lang="da-DK">
              <a:latin typeface="Comic Sans MS" panose="030F0702030302020204" pitchFamily="66" charset="0"/>
            </a:rPr>
            <a:t>Anerkende, italesætte og understøtte</a:t>
          </a:r>
        </a:p>
      </dgm:t>
    </dgm:pt>
    <dgm:pt modelId="{B6663CF6-6E6C-43E9-8910-6A80715BF4F6}" type="parTrans" cxnId="{274E59CE-6D6C-4015-8253-BEFC1CBABE39}">
      <dgm:prSet/>
      <dgm:spPr/>
      <dgm:t>
        <a:bodyPr/>
        <a:lstStyle/>
        <a:p>
          <a:endParaRPr lang="da-DK"/>
        </a:p>
      </dgm:t>
    </dgm:pt>
    <dgm:pt modelId="{E3809239-AD1E-4CE0-A948-D400C92D33A7}" type="sibTrans" cxnId="{274E59CE-6D6C-4015-8253-BEFC1CBABE39}">
      <dgm:prSet/>
      <dgm:spPr/>
      <dgm:t>
        <a:bodyPr/>
        <a:lstStyle/>
        <a:p>
          <a:endParaRPr lang="da-DK"/>
        </a:p>
      </dgm:t>
    </dgm:pt>
    <dgm:pt modelId="{6C8B0619-F189-48CC-A535-7BFDD9F3469D}">
      <dgm:prSet/>
      <dgm:spPr/>
      <dgm:t>
        <a:bodyPr/>
        <a:lstStyle/>
        <a:p>
          <a:r>
            <a:rPr lang="da-DK">
              <a:latin typeface="Comic Sans MS" panose="030F0702030302020204" pitchFamily="66" charset="0"/>
            </a:rPr>
            <a:t>Styrke følelsen af self efficacy /troen på</a:t>
          </a:r>
        </a:p>
      </dgm:t>
    </dgm:pt>
    <dgm:pt modelId="{DBCE2889-66B6-4922-90D9-709D4422105D}" type="parTrans" cxnId="{83448EE5-48B9-449A-A690-AE523436EF32}">
      <dgm:prSet/>
      <dgm:spPr/>
      <dgm:t>
        <a:bodyPr/>
        <a:lstStyle/>
        <a:p>
          <a:endParaRPr lang="da-DK"/>
        </a:p>
      </dgm:t>
    </dgm:pt>
    <dgm:pt modelId="{DCB04F56-4745-436C-B1A9-B59EEB35B66A}" type="sibTrans" cxnId="{83448EE5-48B9-449A-A690-AE523436EF32}">
      <dgm:prSet/>
      <dgm:spPr/>
      <dgm:t>
        <a:bodyPr/>
        <a:lstStyle/>
        <a:p>
          <a:endParaRPr lang="da-DK"/>
        </a:p>
      </dgm:t>
    </dgm:pt>
    <dgm:pt modelId="{A9AE1AA9-7EAE-4C41-8EC0-83596C4ECAE3}">
      <dgm:prSet/>
      <dgm:spPr/>
      <dgm:t>
        <a:bodyPr/>
        <a:lstStyle/>
        <a:p>
          <a:r>
            <a:rPr lang="da-DK">
              <a:latin typeface="Comic Sans MS" panose="030F0702030302020204" pitchFamily="66" charset="0"/>
            </a:rPr>
            <a:t>Italesætte udviklingspotentiale – performance management – (bløde og hårde krav) skabe positive oplevelser.</a:t>
          </a:r>
        </a:p>
      </dgm:t>
    </dgm:pt>
    <dgm:pt modelId="{F19CA197-FBB7-4F8E-8060-804FD065E870}" type="parTrans" cxnId="{E3F6A593-12BE-4B03-ACD0-93CAF2CC2C8E}">
      <dgm:prSet/>
      <dgm:spPr/>
      <dgm:t>
        <a:bodyPr/>
        <a:lstStyle/>
        <a:p>
          <a:endParaRPr lang="da-DK"/>
        </a:p>
      </dgm:t>
    </dgm:pt>
    <dgm:pt modelId="{71F9E75F-A135-4BAF-AA69-689D1C4D4EF8}" type="sibTrans" cxnId="{E3F6A593-12BE-4B03-ACD0-93CAF2CC2C8E}">
      <dgm:prSet/>
      <dgm:spPr/>
      <dgm:t>
        <a:bodyPr/>
        <a:lstStyle/>
        <a:p>
          <a:endParaRPr lang="da-DK"/>
        </a:p>
      </dgm:t>
    </dgm:pt>
    <dgm:pt modelId="{962AEC19-72C6-4C50-B3E9-330170CAF2DB}">
      <dgm:prSet phldrT="[Tekst]"/>
      <dgm:spPr/>
      <dgm:t>
        <a:bodyPr/>
        <a:lstStyle/>
        <a:p>
          <a:r>
            <a:rPr lang="da-DK">
              <a:latin typeface="Comic Sans MS" panose="030F0702030302020204" pitchFamily="66" charset="0"/>
            </a:rPr>
            <a:t>Sparringspartner til leder</a:t>
          </a:r>
        </a:p>
      </dgm:t>
    </dgm:pt>
    <dgm:pt modelId="{A5E715DF-0BFC-4D68-B219-85607E36B96B}" type="parTrans" cxnId="{EBC30796-BB53-41AC-94BA-3B4FC2F005E2}">
      <dgm:prSet/>
      <dgm:spPr/>
      <dgm:t>
        <a:bodyPr/>
        <a:lstStyle/>
        <a:p>
          <a:endParaRPr lang="da-DK"/>
        </a:p>
      </dgm:t>
    </dgm:pt>
    <dgm:pt modelId="{80F3D487-938B-4725-8681-26C095B6BD11}" type="sibTrans" cxnId="{EBC30796-BB53-41AC-94BA-3B4FC2F005E2}">
      <dgm:prSet/>
      <dgm:spPr/>
      <dgm:t>
        <a:bodyPr/>
        <a:lstStyle/>
        <a:p>
          <a:endParaRPr lang="da-DK"/>
        </a:p>
      </dgm:t>
    </dgm:pt>
    <dgm:pt modelId="{000B69F5-081F-421B-8117-737170018AE0}">
      <dgm:prSet/>
      <dgm:spPr/>
      <dgm:t>
        <a:bodyPr/>
        <a:lstStyle/>
        <a:p>
          <a:r>
            <a:rPr lang="da-DK" dirty="0">
              <a:latin typeface="Comic Sans MS" panose="030F0702030302020204" pitchFamily="66" charset="0"/>
            </a:rPr>
            <a:t>Buddy sørger for en velkomst til den nye kollega</a:t>
          </a:r>
        </a:p>
      </dgm:t>
    </dgm:pt>
    <dgm:pt modelId="{1F614D28-F7B5-47CF-BA50-38847479BB8D}" type="parTrans" cxnId="{CDAE3C0A-9388-489B-BA0C-7E66503A2993}">
      <dgm:prSet/>
      <dgm:spPr/>
      <dgm:t>
        <a:bodyPr/>
        <a:lstStyle/>
        <a:p>
          <a:endParaRPr lang="da-DK"/>
        </a:p>
      </dgm:t>
    </dgm:pt>
    <dgm:pt modelId="{E5CBDDA2-5A68-4D73-ACE3-409D3CD164F4}" type="sibTrans" cxnId="{CDAE3C0A-9388-489B-BA0C-7E66503A2993}">
      <dgm:prSet/>
      <dgm:spPr/>
      <dgm:t>
        <a:bodyPr/>
        <a:lstStyle/>
        <a:p>
          <a:endParaRPr lang="da-DK"/>
        </a:p>
      </dgm:t>
    </dgm:pt>
    <dgm:pt modelId="{14AAD3C2-235E-4495-85EB-A10360BD20C8}">
      <dgm:prSet/>
      <dgm:spPr/>
      <dgm:t>
        <a:bodyPr/>
        <a:lstStyle/>
        <a:p>
          <a:r>
            <a:rPr lang="da-DK" dirty="0">
              <a:latin typeface="Comic Sans MS" panose="030F0702030302020204" pitchFamily="66" charset="0"/>
            </a:rPr>
            <a:t>=&gt; Kaffemøder ‘uformelle fora’ én gang månedligt sammen med mentor og mentee</a:t>
          </a:r>
        </a:p>
      </dgm:t>
    </dgm:pt>
    <dgm:pt modelId="{A971EF8D-6758-4538-8691-EC647D01E84B}" type="parTrans" cxnId="{51C0FE1A-F5D1-4317-A50E-6EB603604806}">
      <dgm:prSet/>
      <dgm:spPr/>
      <dgm:t>
        <a:bodyPr/>
        <a:lstStyle/>
        <a:p>
          <a:endParaRPr lang="da-DK"/>
        </a:p>
      </dgm:t>
    </dgm:pt>
    <dgm:pt modelId="{4E56663C-13B8-4657-8FF2-BF966AF7A788}" type="sibTrans" cxnId="{51C0FE1A-F5D1-4317-A50E-6EB603604806}">
      <dgm:prSet/>
      <dgm:spPr/>
      <dgm:t>
        <a:bodyPr/>
        <a:lstStyle/>
        <a:p>
          <a:endParaRPr lang="da-DK"/>
        </a:p>
      </dgm:t>
    </dgm:pt>
    <dgm:pt modelId="{760F6830-52FF-435A-B14C-89F09CE56392}">
      <dgm:prSet/>
      <dgm:spPr/>
      <dgm:t>
        <a:bodyPr/>
        <a:lstStyle/>
        <a:p>
          <a:endParaRPr lang="da-DK" dirty="0">
            <a:latin typeface="Comic Sans MS" panose="030F0702030302020204" pitchFamily="66" charset="0"/>
          </a:endParaRPr>
        </a:p>
      </dgm:t>
    </dgm:pt>
    <dgm:pt modelId="{20423674-E9AE-4F80-8D67-75E38B8D80A9}" type="parTrans" cxnId="{ADCC129C-8903-472E-8E82-4A1B5B2A58C7}">
      <dgm:prSet/>
      <dgm:spPr/>
      <dgm:t>
        <a:bodyPr/>
        <a:lstStyle/>
        <a:p>
          <a:endParaRPr lang="da-DK"/>
        </a:p>
      </dgm:t>
    </dgm:pt>
    <dgm:pt modelId="{6779047C-4F68-4B57-B2AE-23102B79376A}" type="sibTrans" cxnId="{ADCC129C-8903-472E-8E82-4A1B5B2A58C7}">
      <dgm:prSet/>
      <dgm:spPr/>
      <dgm:t>
        <a:bodyPr/>
        <a:lstStyle/>
        <a:p>
          <a:endParaRPr lang="da-DK"/>
        </a:p>
      </dgm:t>
    </dgm:pt>
    <dgm:pt modelId="{27A6F0F6-D192-4237-B891-201E06C590AC}">
      <dgm:prSet/>
      <dgm:spPr/>
      <dgm:t>
        <a:bodyPr/>
        <a:lstStyle/>
        <a:p>
          <a:r>
            <a:rPr lang="da-DK" dirty="0">
              <a:latin typeface="Comic Sans MS" panose="030F0702030302020204" pitchFamily="66" charset="0"/>
            </a:rPr>
            <a:t>=&gt; Kollegiale fællesskaber – trivsel </a:t>
          </a:r>
        </a:p>
      </dgm:t>
    </dgm:pt>
    <dgm:pt modelId="{79CE58C8-F59F-41D4-931D-F0434D1B3FDF}" type="parTrans" cxnId="{2027AC29-EFE4-4F64-B02C-C56B4B47B966}">
      <dgm:prSet/>
      <dgm:spPr/>
      <dgm:t>
        <a:bodyPr/>
        <a:lstStyle/>
        <a:p>
          <a:endParaRPr lang="da-DK"/>
        </a:p>
      </dgm:t>
    </dgm:pt>
    <dgm:pt modelId="{5C594995-C88A-4BF8-9145-6E330F2FAA26}" type="sibTrans" cxnId="{2027AC29-EFE4-4F64-B02C-C56B4B47B966}">
      <dgm:prSet/>
      <dgm:spPr/>
      <dgm:t>
        <a:bodyPr/>
        <a:lstStyle/>
        <a:p>
          <a:endParaRPr lang="da-DK"/>
        </a:p>
      </dgm:t>
    </dgm:pt>
    <dgm:pt modelId="{F757B0EB-882E-4AB0-BEB0-404198392018}">
      <dgm:prSet/>
      <dgm:spPr/>
      <dgm:t>
        <a:bodyPr/>
        <a:lstStyle/>
        <a:p>
          <a:endParaRPr lang="da-DK">
            <a:latin typeface="Comic Sans MS" panose="030F0702030302020204" pitchFamily="66" charset="0"/>
          </a:endParaRPr>
        </a:p>
      </dgm:t>
    </dgm:pt>
    <dgm:pt modelId="{70DEEF65-E43F-45C8-B979-78462F9003CB}" type="parTrans" cxnId="{571FAA34-E236-4C28-99D2-938DF6C1FC63}">
      <dgm:prSet/>
      <dgm:spPr/>
      <dgm:t>
        <a:bodyPr/>
        <a:lstStyle/>
        <a:p>
          <a:endParaRPr lang="da-DK"/>
        </a:p>
      </dgm:t>
    </dgm:pt>
    <dgm:pt modelId="{9F733E69-60D2-4288-B1EE-D24F5CA52A19}" type="sibTrans" cxnId="{571FAA34-E236-4C28-99D2-938DF6C1FC63}">
      <dgm:prSet/>
      <dgm:spPr/>
      <dgm:t>
        <a:bodyPr/>
        <a:lstStyle/>
        <a:p>
          <a:endParaRPr lang="da-DK"/>
        </a:p>
      </dgm:t>
    </dgm:pt>
    <dgm:pt modelId="{D1373681-5F5C-4680-B432-87FF7BE672C0}">
      <dgm:prSet phldrT="[Tekst]"/>
      <dgm:spPr/>
      <dgm:t>
        <a:bodyPr/>
        <a:lstStyle/>
        <a:p>
          <a:r>
            <a:rPr lang="da-DK" dirty="0">
              <a:latin typeface="Comic Sans MS" panose="030F0702030302020204" pitchFamily="66" charset="0"/>
            </a:rPr>
            <a:t>Narrativer – skabe mening</a:t>
          </a:r>
        </a:p>
      </dgm:t>
    </dgm:pt>
    <dgm:pt modelId="{9BC7867D-AB74-4406-A195-12243C6555CC}" type="parTrans" cxnId="{B6C05DA3-E2C3-4635-9611-28FC83A3BD0B}">
      <dgm:prSet/>
      <dgm:spPr/>
      <dgm:t>
        <a:bodyPr/>
        <a:lstStyle/>
        <a:p>
          <a:endParaRPr lang="da-DK"/>
        </a:p>
      </dgm:t>
    </dgm:pt>
    <dgm:pt modelId="{D31C11EB-36B0-4C98-BDCE-CEF143CFBEC8}" type="sibTrans" cxnId="{B6C05DA3-E2C3-4635-9611-28FC83A3BD0B}">
      <dgm:prSet/>
      <dgm:spPr/>
      <dgm:t>
        <a:bodyPr/>
        <a:lstStyle/>
        <a:p>
          <a:endParaRPr lang="da-DK"/>
        </a:p>
      </dgm:t>
    </dgm:pt>
    <dgm:pt modelId="{EC34EB52-2ADA-4A12-BB4B-178E2C6B1D7D}">
      <dgm:prSet phldrT="[Tekst]"/>
      <dgm:spPr/>
      <dgm:t>
        <a:bodyPr/>
        <a:lstStyle/>
        <a:p>
          <a:r>
            <a:rPr lang="da-DK" dirty="0">
              <a:latin typeface="Comic Sans MS" panose="030F0702030302020204" pitchFamily="66" charset="0"/>
            </a:rPr>
            <a:t>Erfaren person som gennem rådgivning, sparring, vejledning og coaching samt feed back, deler ud af sin erfaring og sine kompetencer mhp. at støtte en andens udvikling  - sidemandsoplæring</a:t>
          </a:r>
        </a:p>
      </dgm:t>
    </dgm:pt>
    <dgm:pt modelId="{25C42925-8C1F-4925-B332-8F237C29E4BD}" type="parTrans" cxnId="{55BB315C-3D1D-4211-B9B5-09F563F54E88}">
      <dgm:prSet/>
      <dgm:spPr/>
      <dgm:t>
        <a:bodyPr/>
        <a:lstStyle/>
        <a:p>
          <a:endParaRPr lang="da-DK"/>
        </a:p>
      </dgm:t>
    </dgm:pt>
    <dgm:pt modelId="{DB697B6F-9510-4F87-97BA-30D33D6C430C}" type="sibTrans" cxnId="{55BB315C-3D1D-4211-B9B5-09F563F54E88}">
      <dgm:prSet/>
      <dgm:spPr/>
      <dgm:t>
        <a:bodyPr/>
        <a:lstStyle/>
        <a:p>
          <a:endParaRPr lang="da-DK"/>
        </a:p>
      </dgm:t>
    </dgm:pt>
    <dgm:pt modelId="{1068B959-BB29-4DAC-8029-DFC185B60DFD}">
      <dgm:prSet phldrT="[Tekst]"/>
      <dgm:spPr/>
      <dgm:t>
        <a:bodyPr/>
        <a:lstStyle/>
        <a:p>
          <a:endParaRPr lang="da-DK" dirty="0">
            <a:latin typeface="Comic Sans MS" panose="030F0702030302020204" pitchFamily="66" charset="0"/>
          </a:endParaRPr>
        </a:p>
      </dgm:t>
    </dgm:pt>
    <dgm:pt modelId="{77A98A7E-725D-4ED0-883F-0BAA68F9FA62}" type="parTrans" cxnId="{A651BF41-D148-4B51-B25D-5049D346E138}">
      <dgm:prSet/>
      <dgm:spPr/>
      <dgm:t>
        <a:bodyPr/>
        <a:lstStyle/>
        <a:p>
          <a:endParaRPr lang="da-DK"/>
        </a:p>
      </dgm:t>
    </dgm:pt>
    <dgm:pt modelId="{4BAC18FB-B836-4E2E-A028-6E09CD5903C7}" type="sibTrans" cxnId="{A651BF41-D148-4B51-B25D-5049D346E138}">
      <dgm:prSet/>
      <dgm:spPr/>
      <dgm:t>
        <a:bodyPr/>
        <a:lstStyle/>
        <a:p>
          <a:endParaRPr lang="da-DK"/>
        </a:p>
      </dgm:t>
    </dgm:pt>
    <dgm:pt modelId="{5A8C11E4-82B4-4A42-8C1D-C5082D979236}">
      <dgm:prSet phldrT="[Tekst]"/>
      <dgm:spPr/>
      <dgm:t>
        <a:bodyPr/>
        <a:lstStyle/>
        <a:p>
          <a:r>
            <a:rPr lang="da-DK" dirty="0">
              <a:latin typeface="Comic Sans MS" panose="030F0702030302020204" pitchFamily="66" charset="0"/>
            </a:rPr>
            <a:t>Buddy er en ‘social makker/mentor’, kontormakker mv. hvis primære opgave er, at understøtte adgang til vidensnetværket, tilhørsforhold </a:t>
          </a:r>
        </a:p>
      </dgm:t>
    </dgm:pt>
    <dgm:pt modelId="{0E26B046-3362-48CD-A740-10874E05FE9D}" type="parTrans" cxnId="{A2EAEFC2-C366-4375-9909-10B3ABA63EFD}">
      <dgm:prSet/>
      <dgm:spPr/>
      <dgm:t>
        <a:bodyPr/>
        <a:lstStyle/>
        <a:p>
          <a:endParaRPr lang="da-DK"/>
        </a:p>
      </dgm:t>
    </dgm:pt>
    <dgm:pt modelId="{CAF75DB0-3600-4340-9FAC-514868724591}" type="sibTrans" cxnId="{A2EAEFC2-C366-4375-9909-10B3ABA63EFD}">
      <dgm:prSet/>
      <dgm:spPr/>
      <dgm:t>
        <a:bodyPr/>
        <a:lstStyle/>
        <a:p>
          <a:endParaRPr lang="da-DK"/>
        </a:p>
      </dgm:t>
    </dgm:pt>
    <dgm:pt modelId="{2CFF7E56-5CD3-490D-BD7D-07B0084CC58F}">
      <dgm:prSet/>
      <dgm:spPr/>
      <dgm:t>
        <a:bodyPr/>
        <a:lstStyle/>
        <a:p>
          <a:endParaRPr lang="da-DK" dirty="0">
            <a:latin typeface="Comic Sans MS" panose="030F0702030302020204" pitchFamily="66" charset="0"/>
          </a:endParaRPr>
        </a:p>
      </dgm:t>
    </dgm:pt>
    <dgm:pt modelId="{CF4223DB-B633-444F-AF21-F463FF3B8731}" type="parTrans" cxnId="{69B22209-6F2B-477E-A060-30F2AF11FB31}">
      <dgm:prSet/>
      <dgm:spPr/>
      <dgm:t>
        <a:bodyPr/>
        <a:lstStyle/>
        <a:p>
          <a:endParaRPr lang="da-DK"/>
        </a:p>
      </dgm:t>
    </dgm:pt>
    <dgm:pt modelId="{5FBB94F8-357B-4E44-B845-C1EAD8A674F2}" type="sibTrans" cxnId="{69B22209-6F2B-477E-A060-30F2AF11FB31}">
      <dgm:prSet/>
      <dgm:spPr/>
      <dgm:t>
        <a:bodyPr/>
        <a:lstStyle/>
        <a:p>
          <a:endParaRPr lang="da-DK"/>
        </a:p>
      </dgm:t>
    </dgm:pt>
    <dgm:pt modelId="{16A446D4-CC3A-45AB-A399-9BA9268F89CA}">
      <dgm:prSet/>
      <dgm:spPr/>
      <dgm:t>
        <a:bodyPr/>
        <a:lstStyle/>
        <a:p>
          <a:endParaRPr lang="da-DK" dirty="0">
            <a:latin typeface="Comic Sans MS" panose="030F0702030302020204" pitchFamily="66" charset="0"/>
          </a:endParaRPr>
        </a:p>
      </dgm:t>
    </dgm:pt>
    <dgm:pt modelId="{7F416DB7-D08E-4D96-BD46-7CE2ACB86276}" type="parTrans" cxnId="{FFB48BB2-7BA7-49B9-B2A1-765284180453}">
      <dgm:prSet/>
      <dgm:spPr/>
      <dgm:t>
        <a:bodyPr/>
        <a:lstStyle/>
        <a:p>
          <a:endParaRPr lang="da-DK"/>
        </a:p>
      </dgm:t>
    </dgm:pt>
    <dgm:pt modelId="{C0319DE0-80B7-43D2-A5BE-24189A18635E}" type="sibTrans" cxnId="{FFB48BB2-7BA7-49B9-B2A1-765284180453}">
      <dgm:prSet/>
      <dgm:spPr/>
      <dgm:t>
        <a:bodyPr/>
        <a:lstStyle/>
        <a:p>
          <a:endParaRPr lang="da-DK"/>
        </a:p>
      </dgm:t>
    </dgm:pt>
    <dgm:pt modelId="{67A762EB-BF25-44FD-ADAE-0F71330A7C5B}" type="pres">
      <dgm:prSet presAssocID="{C582CF34-EE21-40B5-8060-18D6B7B1EDEB}" presName="Name0" presStyleCnt="0">
        <dgm:presLayoutVars>
          <dgm:dir/>
          <dgm:animLvl val="lvl"/>
          <dgm:resizeHandles val="exact"/>
        </dgm:presLayoutVars>
      </dgm:prSet>
      <dgm:spPr/>
    </dgm:pt>
    <dgm:pt modelId="{FBD47ECE-86E9-433F-9D9C-B4756AC300D9}" type="pres">
      <dgm:prSet presAssocID="{15B8B1BF-8107-4BBA-9CF6-F5F452F791B5}" presName="composite" presStyleCnt="0"/>
      <dgm:spPr/>
    </dgm:pt>
    <dgm:pt modelId="{1364D0C2-ACCB-4CA9-9743-4DC46F87AE00}" type="pres">
      <dgm:prSet presAssocID="{15B8B1BF-8107-4BBA-9CF6-F5F452F791B5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3B68505E-5975-4117-8081-106BD4E3C887}" type="pres">
      <dgm:prSet presAssocID="{15B8B1BF-8107-4BBA-9CF6-F5F452F791B5}" presName="desTx" presStyleLbl="alignAccFollowNode1" presStyleIdx="0" presStyleCnt="3">
        <dgm:presLayoutVars>
          <dgm:bulletEnabled val="1"/>
        </dgm:presLayoutVars>
      </dgm:prSet>
      <dgm:spPr/>
    </dgm:pt>
    <dgm:pt modelId="{2D7F1EC7-0147-4E32-B840-505323EEAF7C}" type="pres">
      <dgm:prSet presAssocID="{4EE1AB87-69CA-4841-A76E-AE87E825FDC0}" presName="space" presStyleCnt="0"/>
      <dgm:spPr/>
    </dgm:pt>
    <dgm:pt modelId="{9FC8FB5F-AE22-4FDB-81FE-94128FCE8FF6}" type="pres">
      <dgm:prSet presAssocID="{E09EB46C-EBC9-4172-95E7-7682DAD0F207}" presName="composite" presStyleCnt="0"/>
      <dgm:spPr/>
    </dgm:pt>
    <dgm:pt modelId="{71755BF7-21F6-4029-A006-7B734D48E4CB}" type="pres">
      <dgm:prSet presAssocID="{E09EB46C-EBC9-4172-95E7-7682DAD0F20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5E1D0935-5B76-4EB0-9713-F1561476A70F}" type="pres">
      <dgm:prSet presAssocID="{E09EB46C-EBC9-4172-95E7-7682DAD0F207}" presName="desTx" presStyleLbl="alignAccFollowNode1" presStyleIdx="1" presStyleCnt="3">
        <dgm:presLayoutVars>
          <dgm:bulletEnabled val="1"/>
        </dgm:presLayoutVars>
      </dgm:prSet>
      <dgm:spPr/>
    </dgm:pt>
    <dgm:pt modelId="{6299E7F8-4881-49CC-8BF2-258569CA2462}" type="pres">
      <dgm:prSet presAssocID="{A8DD9416-D421-4CAC-8CE0-B8E79A22C1AB}" presName="space" presStyleCnt="0"/>
      <dgm:spPr/>
    </dgm:pt>
    <dgm:pt modelId="{B9EE89E6-376B-4A8D-BE90-23FCD84A3D51}" type="pres">
      <dgm:prSet presAssocID="{E6D98579-F9D7-46FB-AC16-9BBC1047F32C}" presName="composite" presStyleCnt="0"/>
      <dgm:spPr/>
    </dgm:pt>
    <dgm:pt modelId="{9DBED1BB-45D8-47A4-9CC6-3E5962964D7C}" type="pres">
      <dgm:prSet presAssocID="{E6D98579-F9D7-46FB-AC16-9BBC1047F32C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DE827C23-C1B9-46CF-9D69-88E4625EEB2D}" type="pres">
      <dgm:prSet presAssocID="{E6D98579-F9D7-46FB-AC16-9BBC1047F32C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51BDF706-2940-43AB-93DC-BA2C2FD9CB4C}" srcId="{E6D98579-F9D7-46FB-AC16-9BBC1047F32C}" destId="{325CE63A-D569-424D-A72C-368A306FE7CB}" srcOrd="1" destOrd="0" parTransId="{6875B626-66E0-4551-B688-609BD6B543BF}" sibTransId="{C133A217-DD61-47B8-976D-E582A704E234}"/>
    <dgm:cxn modelId="{69B22209-6F2B-477E-A060-30F2AF11FB31}" srcId="{E6D98579-F9D7-46FB-AC16-9BBC1047F32C}" destId="{2CFF7E56-5CD3-490D-BD7D-07B0084CC58F}" srcOrd="8" destOrd="0" parTransId="{CF4223DB-B633-444F-AF21-F463FF3B8731}" sibTransId="{5FBB94F8-357B-4E44-B845-C1EAD8A674F2}"/>
    <dgm:cxn modelId="{CDAE3C0A-9388-489B-BA0C-7E66503A2993}" srcId="{E6D98579-F9D7-46FB-AC16-9BBC1047F32C}" destId="{000B69F5-081F-421B-8117-737170018AE0}" srcOrd="3" destOrd="0" parTransId="{1F614D28-F7B5-47CF-BA50-38847479BB8D}" sibTransId="{E5CBDDA2-5A68-4D73-ACE3-409D3CD164F4}"/>
    <dgm:cxn modelId="{4E0A690F-ADAA-4D9D-90B9-3CAB6A293BB9}" type="presOf" srcId="{2BAE2790-FE4C-4E3E-A7FC-93F368EC9772}" destId="{DE827C23-C1B9-46CF-9D69-88E4625EEB2D}" srcOrd="0" destOrd="9" presId="urn:microsoft.com/office/officeart/2005/8/layout/hList1"/>
    <dgm:cxn modelId="{51C0FE1A-F5D1-4317-A50E-6EB603604806}" srcId="{15B8B1BF-8107-4BBA-9CF6-F5F452F791B5}" destId="{14AAD3C2-235E-4495-85EB-A10360BD20C8}" srcOrd="7" destOrd="0" parTransId="{A971EF8D-6758-4538-8691-EC647D01E84B}" sibTransId="{4E56663C-13B8-4657-8FF2-BF966AF7A788}"/>
    <dgm:cxn modelId="{E1A6BF23-9221-49F8-B5CC-B1646920B8B7}" srcId="{E09EB46C-EBC9-4172-95E7-7682DAD0F207}" destId="{6D223056-9204-4790-8E73-C3765C82D875}" srcOrd="3" destOrd="0" parTransId="{0475DA9D-8951-4ED7-A838-FED6720B7ACD}" sibTransId="{AD2646BC-523C-4833-B0E0-D3D6BED8B070}"/>
    <dgm:cxn modelId="{6EB10824-B271-4C26-A6FC-4859AC74D8BB}" type="presOf" srcId="{43E1249F-8C99-42EB-B16F-0ABDBAE30489}" destId="{5E1D0935-5B76-4EB0-9713-F1561476A70F}" srcOrd="0" destOrd="0" presId="urn:microsoft.com/office/officeart/2005/8/layout/hList1"/>
    <dgm:cxn modelId="{CB9A9627-D5FB-49D1-A7BB-BBD38602CA9B}" type="presOf" srcId="{6C8B0619-F189-48CC-A535-7BFDD9F3469D}" destId="{3B68505E-5975-4117-8081-106BD4E3C887}" srcOrd="0" destOrd="4" presId="urn:microsoft.com/office/officeart/2005/8/layout/hList1"/>
    <dgm:cxn modelId="{2027AC29-EFE4-4F64-B02C-C56B4B47B966}" srcId="{E6D98579-F9D7-46FB-AC16-9BBC1047F32C}" destId="{27A6F0F6-D192-4237-B891-201E06C590AC}" srcOrd="6" destOrd="0" parTransId="{79CE58C8-F59F-41D4-931D-F0434D1B3FDF}" sibTransId="{5C594995-C88A-4BF8-9145-6E330F2FAA26}"/>
    <dgm:cxn modelId="{571FAA34-E236-4C28-99D2-938DF6C1FC63}" srcId="{15B8B1BF-8107-4BBA-9CF6-F5F452F791B5}" destId="{F757B0EB-882E-4AB0-BEB0-404198392018}" srcOrd="6" destOrd="0" parTransId="{70DEEF65-E43F-45C8-B979-78462F9003CB}" sibTransId="{9F733E69-60D2-4288-B1EE-D24F5CA52A19}"/>
    <dgm:cxn modelId="{03F58E37-10B7-42C7-813E-5CD51AEB80B2}" type="presOf" srcId="{E09EB46C-EBC9-4172-95E7-7682DAD0F207}" destId="{71755BF7-21F6-4029-A006-7B734D48E4CB}" srcOrd="0" destOrd="0" presId="urn:microsoft.com/office/officeart/2005/8/layout/hList1"/>
    <dgm:cxn modelId="{EA81533F-E295-48C5-A023-B711AAB576ED}" type="presOf" srcId="{491DC860-83ED-4BFF-A7EC-4BD2116D564F}" destId="{5E1D0935-5B76-4EB0-9713-F1561476A70F}" srcOrd="0" destOrd="4" presId="urn:microsoft.com/office/officeart/2005/8/layout/hList1"/>
    <dgm:cxn modelId="{C9837C40-06C1-4880-91ED-46FFEBA31FA4}" type="presOf" srcId="{962AEC19-72C6-4C50-B3E9-330170CAF2DB}" destId="{5E1D0935-5B76-4EB0-9713-F1561476A70F}" srcOrd="0" destOrd="6" presId="urn:microsoft.com/office/officeart/2005/8/layout/hList1"/>
    <dgm:cxn modelId="{55BB315C-3D1D-4211-B9B5-09F563F54E88}" srcId="{E09EB46C-EBC9-4172-95E7-7682DAD0F207}" destId="{EC34EB52-2ADA-4A12-BB4B-178E2C6B1D7D}" srcOrd="1" destOrd="0" parTransId="{25C42925-8C1F-4925-B332-8F237C29E4BD}" sibTransId="{DB697B6F-9510-4F87-97BA-30D33D6C430C}"/>
    <dgm:cxn modelId="{A651BF41-D148-4B51-B25D-5049D346E138}" srcId="{E6D98579-F9D7-46FB-AC16-9BBC1047F32C}" destId="{1068B959-BB29-4DAC-8029-DFC185B60DFD}" srcOrd="0" destOrd="0" parTransId="{77A98A7E-725D-4ED0-883F-0BAA68F9FA62}" sibTransId="{4BAC18FB-B836-4E2E-A028-6E09CD5903C7}"/>
    <dgm:cxn modelId="{567D3546-A80F-4B5B-9CF1-31D846914292}" type="presOf" srcId="{15B8B1BF-8107-4BBA-9CF6-F5F452F791B5}" destId="{1364D0C2-ACCB-4CA9-9743-4DC46F87AE00}" srcOrd="0" destOrd="0" presId="urn:microsoft.com/office/officeart/2005/8/layout/hList1"/>
    <dgm:cxn modelId="{D22B6666-A8AD-402A-B48B-039A98DA9FEA}" srcId="{C582CF34-EE21-40B5-8060-18D6B7B1EDEB}" destId="{E6D98579-F9D7-46FB-AC16-9BBC1047F32C}" srcOrd="2" destOrd="0" parTransId="{4E5E383D-7444-4E59-B682-4778CA189CA5}" sibTransId="{DBE4E8A7-BE2D-44C9-9BC9-C7D06C1F91A4}"/>
    <dgm:cxn modelId="{1679EF6B-314E-4BB1-9990-AD3A4F4F7B9C}" type="presOf" srcId="{D4216FB5-7E69-4FA5-9002-985EC7F37A03}" destId="{3B68505E-5975-4117-8081-106BD4E3C887}" srcOrd="0" destOrd="3" presId="urn:microsoft.com/office/officeart/2005/8/layout/hList1"/>
    <dgm:cxn modelId="{23CEC96D-0C71-4507-BD59-DECB0E934963}" srcId="{C582CF34-EE21-40B5-8060-18D6B7B1EDEB}" destId="{E09EB46C-EBC9-4172-95E7-7682DAD0F207}" srcOrd="1" destOrd="0" parTransId="{5602E537-1805-42EA-B178-68E030868CB5}" sibTransId="{A8DD9416-D421-4CAC-8CE0-B8E79A22C1AB}"/>
    <dgm:cxn modelId="{C3EFA452-66A5-4D7C-B651-2F2EB384DC6E}" type="presOf" srcId="{760F6830-52FF-435A-B14C-89F09CE56392}" destId="{DE827C23-C1B9-46CF-9D69-88E4625EEB2D}" srcOrd="0" destOrd="5" presId="urn:microsoft.com/office/officeart/2005/8/layout/hList1"/>
    <dgm:cxn modelId="{C5102B77-0D01-4E9B-ABA4-E4A83F84ECF8}" srcId="{15B8B1BF-8107-4BBA-9CF6-F5F452F791B5}" destId="{A0637132-2579-4A69-9D7A-3A89AAA76CAE}" srcOrd="0" destOrd="0" parTransId="{5072BED5-9A5E-436E-858D-6CD5DD265DFB}" sibTransId="{3445B1A9-3071-417A-9AFD-1759C949A8EF}"/>
    <dgm:cxn modelId="{9068B77A-E2C6-4296-B4D5-E46F96D9A90F}" type="presOf" srcId="{E6D98579-F9D7-46FB-AC16-9BBC1047F32C}" destId="{9DBED1BB-45D8-47A4-9CC6-3E5962964D7C}" srcOrd="0" destOrd="0" presId="urn:microsoft.com/office/officeart/2005/8/layout/hList1"/>
    <dgm:cxn modelId="{EA32987B-17AD-44A9-98E5-8E532ADD62E2}" srcId="{C582CF34-EE21-40B5-8060-18D6B7B1EDEB}" destId="{15B8B1BF-8107-4BBA-9CF6-F5F452F791B5}" srcOrd="0" destOrd="0" parTransId="{30C8A372-EAE2-4521-9671-3DD238BC628C}" sibTransId="{4EE1AB87-69CA-4841-A76E-AE87E825FDC0}"/>
    <dgm:cxn modelId="{8498627D-DB1B-4D56-B4CC-0850A373887D}" srcId="{E09EB46C-EBC9-4172-95E7-7682DAD0F207}" destId="{628168E1-6499-4825-85C5-382638E85282}" srcOrd="2" destOrd="0" parTransId="{6F99DA9A-1121-42CB-8CAC-D53FDE765360}" sibTransId="{65B11CD5-2B9F-4B41-9D29-54E054509989}"/>
    <dgm:cxn modelId="{584C6F82-7A39-4290-854D-B7E22085EE5C}" srcId="{E09EB46C-EBC9-4172-95E7-7682DAD0F207}" destId="{D59B7DF2-AF71-45EA-BCD0-4CD2DBD2F904}" srcOrd="5" destOrd="0" parTransId="{9CB53D45-96DA-4C16-A754-7A7254011641}" sibTransId="{BF48B2BB-7CF7-4C4D-AF65-DBBC51673147}"/>
    <dgm:cxn modelId="{85531686-A411-4501-A118-7C11F6B503C9}" type="presOf" srcId="{000B69F5-081F-421B-8117-737170018AE0}" destId="{DE827C23-C1B9-46CF-9D69-88E4625EEB2D}" srcOrd="0" destOrd="3" presId="urn:microsoft.com/office/officeart/2005/8/layout/hList1"/>
    <dgm:cxn modelId="{E3F6A593-12BE-4B03-ACD0-93CAF2CC2C8E}" srcId="{15B8B1BF-8107-4BBA-9CF6-F5F452F791B5}" destId="{A9AE1AA9-7EAE-4C41-8EC0-83596C4ECAE3}" srcOrd="5" destOrd="0" parTransId="{F19CA197-FBB7-4F8E-8060-804FD065E870}" sibTransId="{71F9E75F-A135-4BAF-AA69-689D1C4D4EF8}"/>
    <dgm:cxn modelId="{EBC30796-BB53-41AC-94BA-3B4FC2F005E2}" srcId="{E09EB46C-EBC9-4172-95E7-7682DAD0F207}" destId="{962AEC19-72C6-4C50-B3E9-330170CAF2DB}" srcOrd="6" destOrd="0" parTransId="{A5E715DF-0BFC-4D68-B219-85607E36B96B}" sibTransId="{80F3D487-938B-4725-8681-26C095B6BD11}"/>
    <dgm:cxn modelId="{82844C96-C1F4-4259-AEB1-2DD575D03177}" type="presOf" srcId="{5A8C11E4-82B4-4A42-8C1D-C5082D979236}" destId="{DE827C23-C1B9-46CF-9D69-88E4625EEB2D}" srcOrd="0" destOrd="2" presId="urn:microsoft.com/office/officeart/2005/8/layout/hList1"/>
    <dgm:cxn modelId="{ADCC129C-8903-472E-8E82-4A1B5B2A58C7}" srcId="{E6D98579-F9D7-46FB-AC16-9BBC1047F32C}" destId="{760F6830-52FF-435A-B14C-89F09CE56392}" srcOrd="5" destOrd="0" parTransId="{20423674-E9AE-4F80-8D67-75E38B8D80A9}" sibTransId="{6779047C-4F68-4B57-B2AE-23102B79376A}"/>
    <dgm:cxn modelId="{96DBA39E-E966-41EC-BED7-ABA492CF96E0}" type="presOf" srcId="{1068B959-BB29-4DAC-8029-DFC185B60DFD}" destId="{DE827C23-C1B9-46CF-9D69-88E4625EEB2D}" srcOrd="0" destOrd="0" presId="urn:microsoft.com/office/officeart/2005/8/layout/hList1"/>
    <dgm:cxn modelId="{B6C05DA3-E2C3-4635-9611-28FC83A3BD0B}" srcId="{15B8B1BF-8107-4BBA-9CF6-F5F452F791B5}" destId="{D1373681-5F5C-4680-B432-87FF7BE672C0}" srcOrd="1" destOrd="0" parTransId="{9BC7867D-AB74-4406-A195-12243C6555CC}" sibTransId="{D31C11EB-36B0-4C98-BDCE-CEF143CFBEC8}"/>
    <dgm:cxn modelId="{E6475AA3-6D32-4DCA-A850-AEEA4BD46EAA}" srcId="{E6D98579-F9D7-46FB-AC16-9BBC1047F32C}" destId="{7526EEA1-DF77-432E-BDD8-C1DFA21FD66D}" srcOrd="4" destOrd="0" parTransId="{90D73831-9052-435A-8FBC-D5209B507971}" sibTransId="{75889895-9BCF-48AF-AE18-9E06B2A9A910}"/>
    <dgm:cxn modelId="{2BF7A6A4-7185-4FF3-B6D5-EDB2C2D1B558}" type="presOf" srcId="{325CE63A-D569-424D-A72C-368A306FE7CB}" destId="{DE827C23-C1B9-46CF-9D69-88E4625EEB2D}" srcOrd="0" destOrd="1" presId="urn:microsoft.com/office/officeart/2005/8/layout/hList1"/>
    <dgm:cxn modelId="{1FACA7AD-7805-4C93-A54A-9F64BA4CE2E8}" type="presOf" srcId="{7526EEA1-DF77-432E-BDD8-C1DFA21FD66D}" destId="{DE827C23-C1B9-46CF-9D69-88E4625EEB2D}" srcOrd="0" destOrd="4" presId="urn:microsoft.com/office/officeart/2005/8/layout/hList1"/>
    <dgm:cxn modelId="{10286BB2-B33E-4EA0-8F68-66FFCF83716A}" srcId="{E6D98579-F9D7-46FB-AC16-9BBC1047F32C}" destId="{2BAE2790-FE4C-4E3E-A7FC-93F368EC9772}" srcOrd="9" destOrd="0" parTransId="{DC87A97E-C47A-46F7-A37D-F5C6B7D8C13C}" sibTransId="{50A91ECC-8807-4F82-9A70-AAF927490FA8}"/>
    <dgm:cxn modelId="{FFB48BB2-7BA7-49B9-B2A1-765284180453}" srcId="{E6D98579-F9D7-46FB-AC16-9BBC1047F32C}" destId="{16A446D4-CC3A-45AB-A399-9BA9268F89CA}" srcOrd="7" destOrd="0" parTransId="{7F416DB7-D08E-4D96-BD46-7CE2ACB86276}" sibTransId="{C0319DE0-80B7-43D2-A5BE-24189A18635E}"/>
    <dgm:cxn modelId="{E13BDBBC-9B31-4840-96D0-26DCD4475C67}" srcId="{15B8B1BF-8107-4BBA-9CF6-F5F452F791B5}" destId="{42950194-3D55-4352-98E0-8A5B5FA6DCCF}" srcOrd="2" destOrd="0" parTransId="{B6307F3C-3518-4EE4-B657-F834533060C2}" sibTransId="{12A976A6-F98E-44FC-89D6-D67771833022}"/>
    <dgm:cxn modelId="{4EFA59C2-41C1-484D-9535-9425F68F1E7A}" type="presOf" srcId="{EC34EB52-2ADA-4A12-BB4B-178E2C6B1D7D}" destId="{5E1D0935-5B76-4EB0-9713-F1561476A70F}" srcOrd="0" destOrd="1" presId="urn:microsoft.com/office/officeart/2005/8/layout/hList1"/>
    <dgm:cxn modelId="{88A0ADC2-77A1-464E-BEAD-C1D904BADAB8}" type="presOf" srcId="{A9AE1AA9-7EAE-4C41-8EC0-83596C4ECAE3}" destId="{3B68505E-5975-4117-8081-106BD4E3C887}" srcOrd="0" destOrd="5" presId="urn:microsoft.com/office/officeart/2005/8/layout/hList1"/>
    <dgm:cxn modelId="{A2EAEFC2-C366-4375-9909-10B3ABA63EFD}" srcId="{E6D98579-F9D7-46FB-AC16-9BBC1047F32C}" destId="{5A8C11E4-82B4-4A42-8C1D-C5082D979236}" srcOrd="2" destOrd="0" parTransId="{0E26B046-3362-48CD-A740-10874E05FE9D}" sibTransId="{CAF75DB0-3600-4340-9FAC-514868724591}"/>
    <dgm:cxn modelId="{9C2258C5-B153-42A7-A2DB-871CE9B629EF}" type="presOf" srcId="{D59B7DF2-AF71-45EA-BCD0-4CD2DBD2F904}" destId="{5E1D0935-5B76-4EB0-9713-F1561476A70F}" srcOrd="0" destOrd="5" presId="urn:microsoft.com/office/officeart/2005/8/layout/hList1"/>
    <dgm:cxn modelId="{876505CE-DD50-4978-BB2C-CBD116EAFB75}" type="presOf" srcId="{16A446D4-CC3A-45AB-A399-9BA9268F89CA}" destId="{DE827C23-C1B9-46CF-9D69-88E4625EEB2D}" srcOrd="0" destOrd="7" presId="urn:microsoft.com/office/officeart/2005/8/layout/hList1"/>
    <dgm:cxn modelId="{274E59CE-6D6C-4015-8253-BEFC1CBABE39}" srcId="{15B8B1BF-8107-4BBA-9CF6-F5F452F791B5}" destId="{D4216FB5-7E69-4FA5-9002-985EC7F37A03}" srcOrd="3" destOrd="0" parTransId="{B6663CF6-6E6C-43E9-8910-6A80715BF4F6}" sibTransId="{E3809239-AD1E-4CE0-A948-D400C92D33A7}"/>
    <dgm:cxn modelId="{43C8E2D1-6CC0-4A76-B923-CD10D9F66CE6}" type="presOf" srcId="{14AAD3C2-235E-4495-85EB-A10360BD20C8}" destId="{3B68505E-5975-4117-8081-106BD4E3C887}" srcOrd="0" destOrd="7" presId="urn:microsoft.com/office/officeart/2005/8/layout/hList1"/>
    <dgm:cxn modelId="{204F05D2-E13D-4467-B14A-B083D525B8E0}" type="presOf" srcId="{42950194-3D55-4352-98E0-8A5B5FA6DCCF}" destId="{3B68505E-5975-4117-8081-106BD4E3C887}" srcOrd="0" destOrd="2" presId="urn:microsoft.com/office/officeart/2005/8/layout/hList1"/>
    <dgm:cxn modelId="{46510BD5-0FD2-4194-8438-46C28813F213}" type="presOf" srcId="{F757B0EB-882E-4AB0-BEB0-404198392018}" destId="{3B68505E-5975-4117-8081-106BD4E3C887}" srcOrd="0" destOrd="6" presId="urn:microsoft.com/office/officeart/2005/8/layout/hList1"/>
    <dgm:cxn modelId="{49165AD6-2ED5-4117-BF09-776008AE6DD8}" type="presOf" srcId="{2CFF7E56-5CD3-490D-BD7D-07B0084CC58F}" destId="{DE827C23-C1B9-46CF-9D69-88E4625EEB2D}" srcOrd="0" destOrd="8" presId="urn:microsoft.com/office/officeart/2005/8/layout/hList1"/>
    <dgm:cxn modelId="{535137DA-9310-42C4-88D7-68E3E1883454}" type="presOf" srcId="{27A6F0F6-D192-4237-B891-201E06C590AC}" destId="{DE827C23-C1B9-46CF-9D69-88E4625EEB2D}" srcOrd="0" destOrd="6" presId="urn:microsoft.com/office/officeart/2005/8/layout/hList1"/>
    <dgm:cxn modelId="{00576ADA-35EF-4766-99DC-196C626EB246}" type="presOf" srcId="{6D223056-9204-4790-8E73-C3765C82D875}" destId="{5E1D0935-5B76-4EB0-9713-F1561476A70F}" srcOrd="0" destOrd="3" presId="urn:microsoft.com/office/officeart/2005/8/layout/hList1"/>
    <dgm:cxn modelId="{EFFF54DC-926F-46F8-9D83-3757CD2F9764}" srcId="{E09EB46C-EBC9-4172-95E7-7682DAD0F207}" destId="{43E1249F-8C99-42EB-B16F-0ABDBAE30489}" srcOrd="0" destOrd="0" parTransId="{C5888E45-ED82-421B-B154-C92B156CC0CA}" sibTransId="{5663B731-7FBE-40A3-BD7C-91399B220496}"/>
    <dgm:cxn modelId="{B2250BE4-DC11-494B-9D67-B03131C6816A}" type="presOf" srcId="{A0637132-2579-4A69-9D7A-3A89AAA76CAE}" destId="{3B68505E-5975-4117-8081-106BD4E3C887}" srcOrd="0" destOrd="0" presId="urn:microsoft.com/office/officeart/2005/8/layout/hList1"/>
    <dgm:cxn modelId="{83448EE5-48B9-449A-A690-AE523436EF32}" srcId="{15B8B1BF-8107-4BBA-9CF6-F5F452F791B5}" destId="{6C8B0619-F189-48CC-A535-7BFDD9F3469D}" srcOrd="4" destOrd="0" parTransId="{DBCE2889-66B6-4922-90D9-709D4422105D}" sibTransId="{DCB04F56-4745-436C-B1A9-B59EEB35B66A}"/>
    <dgm:cxn modelId="{260248E8-DA77-49F9-B485-E7838E3DDDE3}" type="presOf" srcId="{C582CF34-EE21-40B5-8060-18D6B7B1EDEB}" destId="{67A762EB-BF25-44FD-ADAE-0F71330A7C5B}" srcOrd="0" destOrd="0" presId="urn:microsoft.com/office/officeart/2005/8/layout/hList1"/>
    <dgm:cxn modelId="{4F55A1EA-4C92-44C1-B3E9-B45EFA031B93}" srcId="{E09EB46C-EBC9-4172-95E7-7682DAD0F207}" destId="{491DC860-83ED-4BFF-A7EC-4BD2116D564F}" srcOrd="4" destOrd="0" parTransId="{24E48E62-C306-4597-8646-17913274C401}" sibTransId="{DB5E0EA7-3A51-411E-B0FC-794F641F291B}"/>
    <dgm:cxn modelId="{F3015FF6-6795-49BE-ABCA-A11AFE2E684F}" type="presOf" srcId="{628168E1-6499-4825-85C5-382638E85282}" destId="{5E1D0935-5B76-4EB0-9713-F1561476A70F}" srcOrd="0" destOrd="2" presId="urn:microsoft.com/office/officeart/2005/8/layout/hList1"/>
    <dgm:cxn modelId="{16E08CFC-2949-4FD1-84CF-07365509644D}" type="presOf" srcId="{D1373681-5F5C-4680-B432-87FF7BE672C0}" destId="{3B68505E-5975-4117-8081-106BD4E3C887}" srcOrd="0" destOrd="1" presId="urn:microsoft.com/office/officeart/2005/8/layout/hList1"/>
    <dgm:cxn modelId="{ADF171F6-C398-4023-884D-3FB8672814A6}" type="presParOf" srcId="{67A762EB-BF25-44FD-ADAE-0F71330A7C5B}" destId="{FBD47ECE-86E9-433F-9D9C-B4756AC300D9}" srcOrd="0" destOrd="0" presId="urn:microsoft.com/office/officeart/2005/8/layout/hList1"/>
    <dgm:cxn modelId="{B8262DF1-776F-4A89-B295-A68B82634C77}" type="presParOf" srcId="{FBD47ECE-86E9-433F-9D9C-B4756AC300D9}" destId="{1364D0C2-ACCB-4CA9-9743-4DC46F87AE00}" srcOrd="0" destOrd="0" presId="urn:microsoft.com/office/officeart/2005/8/layout/hList1"/>
    <dgm:cxn modelId="{5085B314-C808-4D40-AF6A-F55AD6BC5DA5}" type="presParOf" srcId="{FBD47ECE-86E9-433F-9D9C-B4756AC300D9}" destId="{3B68505E-5975-4117-8081-106BD4E3C887}" srcOrd="1" destOrd="0" presId="urn:microsoft.com/office/officeart/2005/8/layout/hList1"/>
    <dgm:cxn modelId="{F3A556D8-BF86-495A-89E4-CB97BF9F5CBB}" type="presParOf" srcId="{67A762EB-BF25-44FD-ADAE-0F71330A7C5B}" destId="{2D7F1EC7-0147-4E32-B840-505323EEAF7C}" srcOrd="1" destOrd="0" presId="urn:microsoft.com/office/officeart/2005/8/layout/hList1"/>
    <dgm:cxn modelId="{971F7512-84CE-4EBB-A274-AE84510F4255}" type="presParOf" srcId="{67A762EB-BF25-44FD-ADAE-0F71330A7C5B}" destId="{9FC8FB5F-AE22-4FDB-81FE-94128FCE8FF6}" srcOrd="2" destOrd="0" presId="urn:microsoft.com/office/officeart/2005/8/layout/hList1"/>
    <dgm:cxn modelId="{AD7EA75D-23E2-41E2-8485-9187AC41363A}" type="presParOf" srcId="{9FC8FB5F-AE22-4FDB-81FE-94128FCE8FF6}" destId="{71755BF7-21F6-4029-A006-7B734D48E4CB}" srcOrd="0" destOrd="0" presId="urn:microsoft.com/office/officeart/2005/8/layout/hList1"/>
    <dgm:cxn modelId="{E1CEAEF3-F5C9-4CBE-B979-EAEE5BD4AB1B}" type="presParOf" srcId="{9FC8FB5F-AE22-4FDB-81FE-94128FCE8FF6}" destId="{5E1D0935-5B76-4EB0-9713-F1561476A70F}" srcOrd="1" destOrd="0" presId="urn:microsoft.com/office/officeart/2005/8/layout/hList1"/>
    <dgm:cxn modelId="{58113CA5-28BF-40C0-ACE0-313F85E2D86E}" type="presParOf" srcId="{67A762EB-BF25-44FD-ADAE-0F71330A7C5B}" destId="{6299E7F8-4881-49CC-8BF2-258569CA2462}" srcOrd="3" destOrd="0" presId="urn:microsoft.com/office/officeart/2005/8/layout/hList1"/>
    <dgm:cxn modelId="{775255DF-49D0-4440-B8D9-A716A4A1DEBB}" type="presParOf" srcId="{67A762EB-BF25-44FD-ADAE-0F71330A7C5B}" destId="{B9EE89E6-376B-4A8D-BE90-23FCD84A3D51}" srcOrd="4" destOrd="0" presId="urn:microsoft.com/office/officeart/2005/8/layout/hList1"/>
    <dgm:cxn modelId="{470E1A80-4D25-4AA9-9F8E-2DA2A716DEA4}" type="presParOf" srcId="{B9EE89E6-376B-4A8D-BE90-23FCD84A3D51}" destId="{9DBED1BB-45D8-47A4-9CC6-3E5962964D7C}" srcOrd="0" destOrd="0" presId="urn:microsoft.com/office/officeart/2005/8/layout/hList1"/>
    <dgm:cxn modelId="{5ABEBCAE-0857-4ACC-B07F-E267B34FC63F}" type="presParOf" srcId="{B9EE89E6-376B-4A8D-BE90-23FCD84A3D51}" destId="{DE827C23-C1B9-46CF-9D69-88E4625EEB2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64D0C2-ACCB-4CA9-9743-4DC46F87AE00}">
      <dsp:nvSpPr>
        <dsp:cNvPr id="0" name=""/>
        <dsp:cNvSpPr/>
      </dsp:nvSpPr>
      <dsp:spPr>
        <a:xfrm>
          <a:off x="3270" y="208095"/>
          <a:ext cx="3188604" cy="345600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kern="1200">
              <a:latin typeface="Comic Sans MS" panose="030F0702030302020204" pitchFamily="66" charset="0"/>
            </a:rPr>
            <a:t>Leder</a:t>
          </a:r>
        </a:p>
      </dsp:txBody>
      <dsp:txXfrm>
        <a:off x="3270" y="208095"/>
        <a:ext cx="3188604" cy="345600"/>
      </dsp:txXfrm>
    </dsp:sp>
    <dsp:sp modelId="{3B68505E-5975-4117-8081-106BD4E3C887}">
      <dsp:nvSpPr>
        <dsp:cNvPr id="0" name=""/>
        <dsp:cNvSpPr/>
      </dsp:nvSpPr>
      <dsp:spPr>
        <a:xfrm>
          <a:off x="3270" y="553695"/>
          <a:ext cx="3188604" cy="36892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200" kern="1200" dirty="0">
              <a:latin typeface="Comic Sans MS" panose="030F0702030302020204" pitchFamily="66" charset="0"/>
            </a:rPr>
            <a:t>Trække paralleller fra strategien/organisations mål til konkrete oplevelser den nyansatte har oplevet siden sidst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200" kern="1200" dirty="0">
              <a:latin typeface="Comic Sans MS" panose="030F0702030302020204" pitchFamily="66" charset="0"/>
            </a:rPr>
            <a:t>Narrativer – skabe mening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200" kern="1200">
              <a:latin typeface="Comic Sans MS" panose="030F0702030302020204" pitchFamily="66" charset="0"/>
            </a:rPr>
            <a:t>Forventninger skal være italesat – før vi følger op på dem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200" kern="1200">
              <a:latin typeface="Comic Sans MS" panose="030F0702030302020204" pitchFamily="66" charset="0"/>
            </a:rPr>
            <a:t>Anerkende, italesætte og understøtte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200" kern="1200">
              <a:latin typeface="Comic Sans MS" panose="030F0702030302020204" pitchFamily="66" charset="0"/>
            </a:rPr>
            <a:t>Styrke følelsen af self efficacy /troen på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200" kern="1200">
              <a:latin typeface="Comic Sans MS" panose="030F0702030302020204" pitchFamily="66" charset="0"/>
            </a:rPr>
            <a:t>Italesætte udviklingspotentiale – performance management – (bløde og hårde krav) skabe positive oplevelser.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da-DK" sz="1200" kern="1200">
            <a:latin typeface="Comic Sans MS" panose="030F0702030302020204" pitchFamily="66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200" kern="1200" dirty="0">
              <a:latin typeface="Comic Sans MS" panose="030F0702030302020204" pitchFamily="66" charset="0"/>
            </a:rPr>
            <a:t>=&gt; Kaffemøder ‘uformelle fora’ én gang månedligt sammen med mentor og mentee</a:t>
          </a:r>
        </a:p>
      </dsp:txBody>
      <dsp:txXfrm>
        <a:off x="3270" y="553695"/>
        <a:ext cx="3188604" cy="3689280"/>
      </dsp:txXfrm>
    </dsp:sp>
    <dsp:sp modelId="{71755BF7-21F6-4029-A006-7B734D48E4CB}">
      <dsp:nvSpPr>
        <dsp:cNvPr id="0" name=""/>
        <dsp:cNvSpPr/>
      </dsp:nvSpPr>
      <dsp:spPr>
        <a:xfrm>
          <a:off x="3638279" y="208095"/>
          <a:ext cx="3188604" cy="345600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kern="1200">
              <a:latin typeface="Comic Sans MS" panose="030F0702030302020204" pitchFamily="66" charset="0"/>
            </a:rPr>
            <a:t>Mentor</a:t>
          </a:r>
        </a:p>
      </dsp:txBody>
      <dsp:txXfrm>
        <a:off x="3638279" y="208095"/>
        <a:ext cx="3188604" cy="345600"/>
      </dsp:txXfrm>
    </dsp:sp>
    <dsp:sp modelId="{5E1D0935-5B76-4EB0-9713-F1561476A70F}">
      <dsp:nvSpPr>
        <dsp:cNvPr id="0" name=""/>
        <dsp:cNvSpPr/>
      </dsp:nvSpPr>
      <dsp:spPr>
        <a:xfrm>
          <a:off x="3638279" y="553695"/>
          <a:ext cx="3188604" cy="36892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200" kern="1200" dirty="0">
              <a:latin typeface="Comic Sans MS" panose="030F0702030302020204" pitchFamily="66" charset="0"/>
            </a:rPr>
            <a:t>Fagligt fokus og ansvar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200" kern="1200" dirty="0">
              <a:latin typeface="Comic Sans MS" panose="030F0702030302020204" pitchFamily="66" charset="0"/>
            </a:rPr>
            <a:t>Erfaren person som gennem rådgivning, sparring, vejledning og coaching samt feed back, deler ud af sin erfaring og sine kompetencer mhp. at støtte en andens udvikling  - sidemandsoplæring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200" kern="1200" dirty="0">
              <a:latin typeface="Comic Sans MS" panose="030F0702030302020204" pitchFamily="66" charset="0"/>
            </a:rPr>
            <a:t>Udvælger og prioriterer opgaver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200" kern="1200">
              <a:latin typeface="Comic Sans MS" panose="030F0702030302020204" pitchFamily="66" charset="0"/>
            </a:rPr>
            <a:t>Definerer kompetenceudviklingsbehov, næste skridt sammen med ny medarbejder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200" kern="1200">
              <a:latin typeface="Comic Sans MS" panose="030F0702030302020204" pitchFamily="66" charset="0"/>
            </a:rPr>
            <a:t>Understøtter træning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200" kern="1200">
              <a:latin typeface="Comic Sans MS" panose="030F0702030302020204" pitchFamily="66" charset="0"/>
            </a:rPr>
            <a:t>Løbende afstemme processen, progressionen – feedback/ forward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200" kern="1200">
              <a:latin typeface="Comic Sans MS" panose="030F0702030302020204" pitchFamily="66" charset="0"/>
            </a:rPr>
            <a:t>Sparringspartner til leder</a:t>
          </a:r>
        </a:p>
      </dsp:txBody>
      <dsp:txXfrm>
        <a:off x="3638279" y="553695"/>
        <a:ext cx="3188604" cy="3689280"/>
      </dsp:txXfrm>
    </dsp:sp>
    <dsp:sp modelId="{9DBED1BB-45D8-47A4-9CC6-3E5962964D7C}">
      <dsp:nvSpPr>
        <dsp:cNvPr id="0" name=""/>
        <dsp:cNvSpPr/>
      </dsp:nvSpPr>
      <dsp:spPr>
        <a:xfrm>
          <a:off x="7273288" y="208095"/>
          <a:ext cx="3188604" cy="345600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kern="1200">
              <a:latin typeface="Comic Sans MS" panose="030F0702030302020204" pitchFamily="66" charset="0"/>
            </a:rPr>
            <a:t>Buddy</a:t>
          </a:r>
        </a:p>
      </dsp:txBody>
      <dsp:txXfrm>
        <a:off x="7273288" y="208095"/>
        <a:ext cx="3188604" cy="345600"/>
      </dsp:txXfrm>
    </dsp:sp>
    <dsp:sp modelId="{DE827C23-C1B9-46CF-9D69-88E4625EEB2D}">
      <dsp:nvSpPr>
        <dsp:cNvPr id="0" name=""/>
        <dsp:cNvSpPr/>
      </dsp:nvSpPr>
      <dsp:spPr>
        <a:xfrm>
          <a:off x="7273288" y="553695"/>
          <a:ext cx="3188604" cy="36892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da-DK" sz="1200" kern="1200" dirty="0">
            <a:latin typeface="Comic Sans MS" panose="030F0702030302020204" pitchFamily="66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200" kern="1200" dirty="0">
              <a:latin typeface="Comic Sans MS" panose="030F0702030302020204" pitchFamily="66" charset="0"/>
            </a:rPr>
            <a:t>Socialt fokus og ansvar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200" kern="1200" dirty="0">
              <a:latin typeface="Comic Sans MS" panose="030F0702030302020204" pitchFamily="66" charset="0"/>
            </a:rPr>
            <a:t>Buddy er en ‘social makker/mentor’, kontormakker mv. hvis primære opgave er, at understøtte adgang til vidensnetværket, tilhørsforhold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200" kern="1200" dirty="0">
              <a:latin typeface="Comic Sans MS" panose="030F0702030302020204" pitchFamily="66" charset="0"/>
            </a:rPr>
            <a:t>Buddy sørger for en velkomst til den nye kollega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200" kern="1200" dirty="0">
              <a:latin typeface="Comic Sans MS" panose="030F0702030302020204" pitchFamily="66" charset="0"/>
            </a:rPr>
            <a:t>Buddy sikrer, at den nye kollega er informeret om og deltager i sociale begivenheder, kaffe/frokostpauser, fællesmøder mv.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da-DK" sz="1200" kern="1200" dirty="0">
            <a:latin typeface="Comic Sans MS" panose="030F0702030302020204" pitchFamily="66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a-DK" sz="1200" kern="1200" dirty="0">
              <a:latin typeface="Comic Sans MS" panose="030F0702030302020204" pitchFamily="66" charset="0"/>
            </a:rPr>
            <a:t>=&gt; Kollegiale fællesskaber – trivsel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da-DK" sz="1200" kern="1200" dirty="0">
            <a:latin typeface="Comic Sans MS" panose="030F0702030302020204" pitchFamily="66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da-DK" sz="1200" kern="1200" dirty="0">
            <a:latin typeface="Comic Sans MS" panose="030F0702030302020204" pitchFamily="66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da-DK" sz="1200" kern="1200" dirty="0"/>
        </a:p>
      </dsp:txBody>
      <dsp:txXfrm>
        <a:off x="7273288" y="553695"/>
        <a:ext cx="3188604" cy="36892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8DBBD6-7FB5-4C29-AA9F-CD109D70F300}" type="datetimeFigureOut">
              <a:rPr lang="da-DK" smtClean="0"/>
              <a:t>03-05-2023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1B3A3-83CC-4F3A-BD4F-425BC60D4EF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0022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041569-13C3-BA84-0701-1BDA92FDFF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A8E91C3-B950-E044-B477-CD3F9CB1DD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41054DF-F028-EB58-9453-EB00D6D51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52748-3538-4B63-8467-5F0AD3DA82A3}" type="datetime2">
              <a:rPr lang="da-DK" smtClean="0"/>
              <a:t>3. maj 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B6418DB-6DEE-0C31-C7E3-7979A2143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9190725-EC99-86E7-3679-735D1468C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1F42-01BC-47F0-AFDE-4ABC21689C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75324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04B307-D10F-BEC8-B209-91A4D7333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A8F1EB1E-0D58-4853-42B5-677849E1AC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FD43224-8959-BD20-74CD-7DCB85E42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124A-EA40-4DBA-8093-7803B827791C}" type="datetime2">
              <a:rPr lang="da-DK" smtClean="0"/>
              <a:t>3. maj 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9B84F24-A958-2619-1F0F-2925F7C9A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6597821-DE16-4A28-2C22-3FF631515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1F42-01BC-47F0-AFDE-4ABC21689C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8262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BE498097-63BF-146F-CCDC-1FC83D44BB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45CFED5-0D63-8402-5A32-AEAF17CB2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8517C3A-03A9-2ACA-C217-DE9D9A81B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F4BD5-1928-4699-88C8-C88C9270667C}" type="datetime2">
              <a:rPr lang="da-DK" smtClean="0"/>
              <a:t>3. maj 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BA5E722-D216-FF72-5071-0BAC53DA9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9CCAB26-683A-C399-0707-2DF39A34D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1F42-01BC-47F0-AFDE-4ABC21689C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631731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dholdsside 1-spalt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6" name="Pladsholder til tekst 5"/>
          <p:cNvSpPr>
            <a:spLocks noGrp="1"/>
          </p:cNvSpPr>
          <p:nvPr>
            <p:ph type="body" sz="quarter" idx="11"/>
          </p:nvPr>
        </p:nvSpPr>
        <p:spPr>
          <a:xfrm>
            <a:off x="1018118" y="2421467"/>
            <a:ext cx="9984316" cy="345651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Pladsholder til dato 2"/>
          <p:cNvSpPr>
            <a:spLocks noGrp="1"/>
          </p:cNvSpPr>
          <p:nvPr>
            <p:ph type="dt" sz="half" idx="2"/>
          </p:nvPr>
        </p:nvSpPr>
        <p:spPr>
          <a:xfrm>
            <a:off x="4415813" y="6376837"/>
            <a:ext cx="3407683" cy="184665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>
                <a:latin typeface="Georgia" panose="02040502050405020303" pitchFamily="18" charset="0"/>
              </a:defRPr>
            </a:lvl1pPr>
          </a:lstStyle>
          <a:p>
            <a:fld id="{DF219469-F626-486E-BA4F-8E2D0B7675D6}" type="datetime2">
              <a:rPr lang="da-DK" smtClean="0"/>
              <a:t>3. maj 2023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467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8609E3-DE0A-E624-25E5-04C9297D6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3F9F883-F583-05DC-59C5-C06DAC970B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997C4F2-014E-9F3D-E9D2-EFC3407F0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B2D83-0313-4C84-935E-DE4B07766C5C}" type="datetime2">
              <a:rPr lang="da-DK" smtClean="0"/>
              <a:t>3. maj 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90A75D1-82DD-E02F-5ADA-7FDBC25DD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123361C-37F3-7F75-E2BD-0BB84F91F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1F42-01BC-47F0-AFDE-4ABC21689C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1413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ECB635-0B1B-C9DB-3976-5C24F8CB2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D4D29A2-C17E-8979-3F70-306ABCA4CB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EB93558-C6E7-01C8-EB42-822E64085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85778-8ADC-4C59-9121-A0DA4B5CC473}" type="datetime2">
              <a:rPr lang="da-DK" smtClean="0"/>
              <a:t>3. maj 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606EB2D-5A96-A9EA-E9CA-5808785C3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0936C78-4D9A-F207-4BB2-0C5D96C59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1F42-01BC-47F0-AFDE-4ABC21689C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8203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3EEFE7-4BB7-F297-15F4-DF7ECEE4E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9383B52-2FF2-4F39-C0F3-03C52F2B66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84E05DC-DDE4-BCA3-744D-FD1A2C92A1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940EE9B-F859-123A-857F-E3D230B66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9B0F1-DE38-439C-A775-50E32AAFED4C}" type="datetime2">
              <a:rPr lang="da-DK" smtClean="0"/>
              <a:t>3. maj 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E5FE63E-5CB5-6D66-ACFA-78C5C406A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E0F8D04-46C3-7E57-03B4-307B8F1D1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1F42-01BC-47F0-AFDE-4ABC21689C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21197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817C01-0275-5D26-A215-36DD202E9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38EEE39-A83F-E47F-642A-9624D1A2A8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F91BC9E-407C-0891-7BEA-F39BD6BD5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218E17C5-4B97-1647-F62A-21F26A72FB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EFE0DDE4-3A50-13E3-F30E-3F639AFA20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E16BCA92-E1F9-4637-4B70-893E6AF75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0B210-94F8-41B8-8C73-D81960EC4D59}" type="datetime2">
              <a:rPr lang="da-DK" smtClean="0"/>
              <a:t>3. maj 2023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2DF1660-938C-4339-E4BE-BFCC97E17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8B52A8D-1860-CA46-74FF-2C71CEA49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1F42-01BC-47F0-AFDE-4ABC21689C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70009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3ADFEC-444A-9DD1-DB44-A75D85F57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AF391DC-89E4-F3CF-FFEC-828FDDC13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FD01E-E220-45CC-94CC-BB3A51253013}" type="datetime2">
              <a:rPr lang="da-DK" smtClean="0"/>
              <a:t>3. maj 2023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281A22A-C550-09A3-778C-B76317DF9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3587122-DD76-9C32-F05D-2B33EAD44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1F42-01BC-47F0-AFDE-4ABC21689C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32946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D1F23157-21F9-E017-0487-DF7CEE8EF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A641-728F-4343-90DB-DB4921421169}" type="datetime2">
              <a:rPr lang="da-DK" smtClean="0"/>
              <a:t>3. maj 2023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2EF14AB0-F303-C8AE-0E99-6C95193C4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77D7E54-1B91-C3C4-8C5F-47F3A81BE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1F42-01BC-47F0-AFDE-4ABC21689C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8919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30CE18-A9E7-95E5-4051-E43FB4763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3922D42-89A2-DCB5-0636-956AD1FB2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4E8E8EF-621F-699C-F45D-2C419A0AD3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C352BF6-19C4-5BB0-0CA4-50A842947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6DF36-FD54-4471-AEA7-65147B08E8CC}" type="datetime2">
              <a:rPr lang="da-DK" smtClean="0"/>
              <a:t>3. maj 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11BED81-10C6-6E27-CB55-99F63EBA3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F9E8F29-246B-FB49-54FD-4B76C4153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1F42-01BC-47F0-AFDE-4ABC21689C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03623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DFCD91-6F6C-65E4-CFE6-229C9ED6F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C9C8B53D-77DF-4040-53D2-D6598FA2DD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2BFE70F-149B-2D57-5E54-9B6DD423BF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4A64C21-3B95-7EA7-A246-5185DB2C0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7033E-F477-4F44-8867-D6B1DA6FFF25}" type="datetime2">
              <a:rPr lang="da-DK" smtClean="0"/>
              <a:t>3. maj 2023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C6E5293-3F22-5214-AAA8-078686CA2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185B8CF-72F0-7C76-9A21-911833FC8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41F42-01BC-47F0-AFDE-4ABC21689C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0775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85FDF42C-FBAC-EA77-9333-91D9D4C2F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EE8B581-2F1E-9EDB-C037-DC649A1B4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A81942C-8E52-30DC-1779-0328CE2282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24A3F-CC69-47C3-986D-C9145528EA2C}" type="datetime2">
              <a:rPr lang="da-DK" smtClean="0"/>
              <a:t>3. maj 2023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EA32C5A-A24A-CDB5-CA6B-1A53C50A6C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F2E6994-05F5-E549-67C9-941AA257F0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41F42-01BC-47F0-AFDE-4ABC21689C7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75828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E532BF4-0A06-556B-22D1-03AB3F003AAE}"/>
              </a:ext>
            </a:extLst>
          </p:cNvPr>
          <p:cNvGraphicFramePr/>
          <p:nvPr/>
        </p:nvGraphicFramePr>
        <p:xfrm>
          <a:off x="1055440" y="2161398"/>
          <a:ext cx="10465163" cy="44510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Tabel 6">
            <a:extLst>
              <a:ext uri="{FF2B5EF4-FFF2-40B4-BE49-F238E27FC236}">
                <a16:creationId xmlns:a16="http://schemas.microsoft.com/office/drawing/2014/main" id="{142C36B9-A5D1-7F38-1246-7CBB3EEC61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244624"/>
              </p:ext>
            </p:extLst>
          </p:nvPr>
        </p:nvGraphicFramePr>
        <p:xfrm>
          <a:off x="1055440" y="296499"/>
          <a:ext cx="10465163" cy="1901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65163">
                  <a:extLst>
                    <a:ext uri="{9D8B030D-6E8A-4147-A177-3AD203B41FA5}">
                      <a16:colId xmlns:a16="http://schemas.microsoft.com/office/drawing/2014/main" val="4090837695"/>
                    </a:ext>
                  </a:extLst>
                </a:gridCol>
              </a:tblGrid>
              <a:tr h="53848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500" b="0" dirty="0">
                          <a:latin typeface="Comic Sans MS" panose="030F0702030302020204" pitchFamily="66" charset="0"/>
                        </a:rPr>
                        <a:t>Roller i </a:t>
                      </a:r>
                      <a:r>
                        <a:rPr lang="da-DK" sz="1500" b="0" dirty="0" err="1">
                          <a:latin typeface="Comic Sans MS" panose="030F0702030302020204" pitchFamily="66" charset="0"/>
                        </a:rPr>
                        <a:t>onboardingsprocessen</a:t>
                      </a:r>
                      <a:endParaRPr lang="da-DK" sz="1500" b="0" dirty="0">
                        <a:latin typeface="Comic Sans MS" panose="030F0702030302020204" pitchFamily="66" charset="0"/>
                      </a:endParaRPr>
                    </a:p>
                    <a:p>
                      <a:r>
                        <a:rPr lang="da-DK" sz="1500" b="0" dirty="0">
                          <a:latin typeface="Comic Sans MS" panose="030F0702030302020204" pitchFamily="66" charset="0"/>
                        </a:rPr>
                        <a:t>Redskab til inspiration</a:t>
                      </a:r>
                    </a:p>
                  </a:txBody>
                  <a:tcPr>
                    <a:solidFill>
                      <a:schemeClr val="accent1">
                        <a:lumMod val="90000"/>
                        <a:lumOff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9572538"/>
                  </a:ext>
                </a:extLst>
              </a:tr>
              <a:tr h="1353215">
                <a:tc>
                  <a:txBody>
                    <a:bodyPr/>
                    <a:lstStyle/>
                    <a:p>
                      <a:endParaRPr lang="da-DK" sz="1200" dirty="0">
                        <a:latin typeface="Comic Sans MS" panose="030F0702030302020204" pitchFamily="66" charset="0"/>
                      </a:endParaRPr>
                    </a:p>
                    <a:p>
                      <a:r>
                        <a:rPr lang="da-DK" sz="1200" u="sng" dirty="0">
                          <a:latin typeface="Comic Sans MS" panose="030F0702030302020204" pitchFamily="66" charset="0"/>
                        </a:rPr>
                        <a:t>To do</a:t>
                      </a:r>
                    </a:p>
                    <a:p>
                      <a:r>
                        <a:rPr lang="da-DK" sz="1200" dirty="0">
                          <a:latin typeface="Comic Sans MS" panose="030F0702030302020204" pitchFamily="66" charset="0"/>
                        </a:rPr>
                        <a:t>Etabler processen omkring fordeling og forventningsafstemning af rollerne i teamet omkring </a:t>
                      </a:r>
                      <a:r>
                        <a:rPr lang="da-DK" sz="1200" dirty="0" err="1">
                          <a:latin typeface="Comic Sans MS" panose="030F0702030302020204" pitchFamily="66" charset="0"/>
                        </a:rPr>
                        <a:t>onboarding</a:t>
                      </a:r>
                      <a:r>
                        <a:rPr lang="da-DK" sz="1200" dirty="0">
                          <a:latin typeface="Comic Sans MS" panose="030F0702030302020204" pitchFamily="66" charset="0"/>
                        </a:rPr>
                        <a:t> af en ny kollega</a:t>
                      </a:r>
                    </a:p>
                    <a:p>
                      <a:r>
                        <a:rPr lang="da-DK" sz="1200" dirty="0">
                          <a:latin typeface="Comic Sans MS" panose="030F0702030302020204" pitchFamily="66" charset="0"/>
                        </a:rPr>
                        <a:t>Knyt an til nedenstående skema </a:t>
                      </a:r>
                    </a:p>
                    <a:p>
                      <a:r>
                        <a:rPr lang="da-DK" sz="1200" dirty="0">
                          <a:latin typeface="Comic Sans MS" panose="030F0702030302020204" pitchFamily="66" charset="0"/>
                        </a:rPr>
                        <a:t>Præsentér rollerne for </a:t>
                      </a:r>
                      <a:r>
                        <a:rPr lang="da-DK" sz="1200" dirty="0" err="1">
                          <a:latin typeface="Comic Sans MS" panose="030F0702030302020204" pitchFamily="66" charset="0"/>
                        </a:rPr>
                        <a:t>mentée</a:t>
                      </a:r>
                      <a:r>
                        <a:rPr lang="da-DK" sz="1200" dirty="0">
                          <a:latin typeface="Comic Sans MS" panose="030F0702030302020204" pitchFamily="66" charset="0"/>
                        </a:rPr>
                        <a:t>, og forklar formålet </a:t>
                      </a:r>
                      <a:r>
                        <a:rPr lang="da-DK" sz="1200">
                          <a:latin typeface="Comic Sans MS" panose="030F0702030302020204" pitchFamily="66" charset="0"/>
                        </a:rPr>
                        <a:t>med de enkelte </a:t>
                      </a:r>
                      <a:r>
                        <a:rPr lang="da-DK" sz="1200" dirty="0">
                          <a:latin typeface="Comic Sans MS" panose="030F0702030302020204" pitchFamily="66" charset="0"/>
                        </a:rPr>
                        <a:t>elementer i opgavefordelingen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36815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1048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248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Georgia</vt:lpstr>
      <vt:lpstr>Office-tema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Sine Molbæk-Steensig</dc:creator>
  <cp:lastModifiedBy>Sine Molbæk-Steensig</cp:lastModifiedBy>
  <cp:revision>1</cp:revision>
  <dcterms:created xsi:type="dcterms:W3CDTF">2023-05-03T08:42:01Z</dcterms:created>
  <dcterms:modified xsi:type="dcterms:W3CDTF">2023-05-03T13:15:48Z</dcterms:modified>
</cp:coreProperties>
</file>