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6" r:id="rId2"/>
  </p:sldMasterIdLst>
  <p:notesMasterIdLst>
    <p:notesMasterId r:id="rId4"/>
  </p:notesMasterIdLst>
  <p:sldIdLst>
    <p:sldId id="372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14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4C2EB7-C0C3-4B64-A30B-4D0322B68CD2}" type="datetimeFigureOut">
              <a:rPr lang="da-DK" smtClean="0"/>
              <a:t>03-05-2023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960C8-8EB3-4B20-A809-1D5B055FF37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0811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s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22"/>
          </a:p>
        </p:txBody>
      </p:sp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2972" y="2632605"/>
            <a:ext cx="4446059" cy="159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0709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sside 2-spaltet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7601" y="884719"/>
            <a:ext cx="6519057" cy="131490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1018118" y="2421468"/>
            <a:ext cx="3157670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2"/>
          </p:nvPr>
        </p:nvSpPr>
        <p:spPr>
          <a:xfrm>
            <a:off x="4378989" y="2421468"/>
            <a:ext cx="3157670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8132235" y="0"/>
            <a:ext cx="4059766" cy="6858000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10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6511" y="6367371"/>
            <a:ext cx="3407682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Georgia" panose="02040502050405020303" pitchFamily="18" charset="0"/>
              </a:defRPr>
            </a:lvl1pPr>
          </a:lstStyle>
          <a:p>
            <a:fld id="{E3F176F0-4EB5-41D1-866E-A621282BE2B8}" type="datetime2">
              <a:rPr lang="da-DK" smtClean="0"/>
              <a:t>3. maj 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1192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sside med bille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da-DK"/>
          </a:p>
        </p:txBody>
      </p:sp>
      <p:sp>
        <p:nvSpPr>
          <p:cNvPr id="9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04192" y="0"/>
            <a:ext cx="6087808" cy="3429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22"/>
          </a:p>
        </p:txBody>
      </p:sp>
      <p:sp>
        <p:nvSpPr>
          <p:cNvPr id="10" name="Pladsholder til tekst 5"/>
          <p:cNvSpPr>
            <a:spLocks noGrp="1"/>
          </p:cNvSpPr>
          <p:nvPr>
            <p:ph type="body" sz="quarter" idx="14"/>
          </p:nvPr>
        </p:nvSpPr>
        <p:spPr>
          <a:xfrm>
            <a:off x="6771833" y="562372"/>
            <a:ext cx="4752528" cy="230425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1" name="Pladsholder til tekst 5"/>
          <p:cNvSpPr>
            <a:spLocks noGrp="1"/>
          </p:cNvSpPr>
          <p:nvPr>
            <p:ph type="body" sz="quarter" idx="15"/>
          </p:nvPr>
        </p:nvSpPr>
        <p:spPr>
          <a:xfrm>
            <a:off x="6778555" y="4917167"/>
            <a:ext cx="3013856" cy="148816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1pPr>
            <a:lvl2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2pPr>
            <a:lvl3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3pPr>
            <a:lvl4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4pPr>
            <a:lvl5pPr algn="l">
              <a:defRPr sz="1000">
                <a:solidFill>
                  <a:srgbClr val="000000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6771832" y="4053071"/>
            <a:ext cx="3020578" cy="624069"/>
          </a:xfrm>
        </p:spPr>
        <p:txBody>
          <a:bodyPr/>
          <a:lstStyle>
            <a:lvl1pPr>
              <a:defRPr sz="1600">
                <a:solidFill>
                  <a:srgbClr val="000000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8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16613" y="6367372"/>
            <a:ext cx="180608" cy="216021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822"/>
          </a:p>
        </p:txBody>
      </p:sp>
      <p:sp>
        <p:nvSpPr>
          <p:cNvPr id="13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85617" y="6367371"/>
            <a:ext cx="192545" cy="216021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822"/>
          </a:p>
        </p:txBody>
      </p:sp>
    </p:spTree>
    <p:extLst>
      <p:ext uri="{BB962C8B-B14F-4D97-AF65-F5344CB8AC3E}">
        <p14:creationId xmlns:p14="http://schemas.microsoft.com/office/powerpoint/2010/main" val="24503319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2-spaltet - Spej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12092" y="526806"/>
            <a:ext cx="4598844" cy="837966"/>
          </a:xfrm>
        </p:spPr>
        <p:txBody>
          <a:bodyPr/>
          <a:lstStyle>
            <a:lvl1pPr algn="ctr">
              <a:defRPr sz="20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6917512" y="1604798"/>
            <a:ext cx="4593424" cy="345651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rgbClr val="000000"/>
                </a:solidFill>
              </a:defRPr>
            </a:lvl1pPr>
            <a:lvl2pPr algn="ctr">
              <a:defRPr>
                <a:solidFill>
                  <a:srgbClr val="000000"/>
                </a:solidFill>
              </a:defRPr>
            </a:lvl2pPr>
            <a:lvl3pPr algn="ctr">
              <a:defRPr>
                <a:solidFill>
                  <a:srgbClr val="000000"/>
                </a:solidFill>
              </a:defRPr>
            </a:lvl3pPr>
            <a:lvl4pPr algn="ctr">
              <a:defRPr>
                <a:solidFill>
                  <a:srgbClr val="000000"/>
                </a:solidFill>
              </a:defRPr>
            </a:lvl4pPr>
            <a:lvl5pPr algn="ctr"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22"/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3"/>
          </p:nvPr>
        </p:nvSpPr>
        <p:spPr>
          <a:xfrm>
            <a:off x="959769" y="1184260"/>
            <a:ext cx="4176464" cy="448948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2300330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_K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16613" y="6367372"/>
            <a:ext cx="180608" cy="216021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822"/>
          </a:p>
        </p:txBody>
      </p:sp>
      <p:sp>
        <p:nvSpPr>
          <p:cNvPr id="4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85617" y="6367371"/>
            <a:ext cx="192545" cy="216021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822"/>
          </a:p>
        </p:txBody>
      </p:sp>
    </p:spTree>
    <p:extLst>
      <p:ext uri="{BB962C8B-B14F-4D97-AF65-F5344CB8AC3E}">
        <p14:creationId xmlns:p14="http://schemas.microsoft.com/office/powerpoint/2010/main" val="3034371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2801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tion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22"/>
          </a:p>
        </p:txBody>
      </p:sp>
      <p:sp>
        <p:nvSpPr>
          <p:cNvPr id="2" name="PresentationTitle2"/>
          <p:cNvSpPr>
            <a:spLocks noGrp="1"/>
          </p:cNvSpPr>
          <p:nvPr>
            <p:ph type="ctrTitle" hasCustomPrompt="1"/>
          </p:nvPr>
        </p:nvSpPr>
        <p:spPr>
          <a:xfrm>
            <a:off x="1015812" y="884719"/>
            <a:ext cx="9880721" cy="1581721"/>
          </a:xfrm>
        </p:spPr>
        <p:txBody>
          <a:bodyPr/>
          <a:lstStyle>
            <a:lvl1pPr>
              <a:defRPr sz="45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 noProof="0"/>
              <a:t>CLICK TO EDIT</a:t>
            </a:r>
            <a:br>
              <a:rPr lang="da-DK" noProof="0"/>
            </a:br>
            <a:r>
              <a:rPr lang="da-DK" noProof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357995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s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3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pic>
        <p:nvPicPr>
          <p:cNvPr id="1026" name="Pictur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40066" y="2632604"/>
            <a:ext cx="4311868" cy="1592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24618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s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FA3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pic>
        <p:nvPicPr>
          <p:cNvPr id="1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6606" y="2069725"/>
            <a:ext cx="5178789" cy="2718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Billede 2">
            <a:extLst>
              <a:ext uri="{FF2B5EF4-FFF2-40B4-BE49-F238E27FC236}">
                <a16:creationId xmlns:a16="http://schemas.microsoft.com/office/drawing/2014/main" id="{1E15AEB1-E05F-4F83-B892-73A15ADA44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7382" y="6201248"/>
            <a:ext cx="942341" cy="348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413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s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"/>
            <a:ext cx="6096000" cy="6857615"/>
          </a:xfrm>
          <a:custGeom>
            <a:avLst/>
            <a:gdLst/>
            <a:ahLst/>
            <a:cxnLst/>
            <a:rect l="l" t="t" r="r" b="b"/>
            <a:pathLst>
              <a:path w="10052050" h="11308715">
                <a:moveTo>
                  <a:pt x="0" y="11308556"/>
                </a:moveTo>
                <a:lnTo>
                  <a:pt x="10052049" y="11308556"/>
                </a:lnTo>
                <a:lnTo>
                  <a:pt x="1005204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rgbClr val="FA3C3C"/>
          </a:solidFill>
        </p:spPr>
        <p:txBody>
          <a:bodyPr wrap="square" lIns="0" tIns="0" rIns="0" bIns="0" rtlCol="0"/>
          <a:lstStyle/>
          <a:p>
            <a:endParaRPr sz="2400" dirty="0">
              <a:solidFill>
                <a:srgbClr val="FA3C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7382" y="6201432"/>
            <a:ext cx="941844" cy="34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2295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3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2" name="PresentationTitle2"/>
          <p:cNvSpPr>
            <a:spLocks noGrp="1"/>
          </p:cNvSpPr>
          <p:nvPr>
            <p:ph type="ctrTitle" hasCustomPrompt="1"/>
          </p:nvPr>
        </p:nvSpPr>
        <p:spPr>
          <a:xfrm>
            <a:off x="1015812" y="884718"/>
            <a:ext cx="9880721" cy="1581721"/>
          </a:xfrm>
        </p:spPr>
        <p:txBody>
          <a:bodyPr/>
          <a:lstStyle>
            <a:lvl1pPr>
              <a:defRPr sz="60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 noProof="0" dirty="0"/>
              <a:t>CLICK TO EDIT</a:t>
            </a:r>
            <a:br>
              <a:rPr lang="da-DK" noProof="0" dirty="0"/>
            </a:br>
            <a:r>
              <a:rPr lang="da-DK" noProof="0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811" y="2852936"/>
            <a:ext cx="8759375" cy="7924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533"/>
              </a:lnSpc>
              <a:buNone/>
              <a:defRPr sz="2133" b="1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pic>
        <p:nvPicPr>
          <p:cNvPr id="9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3937" y="6084589"/>
            <a:ext cx="941844" cy="34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9700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s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22"/>
          </a:p>
        </p:txBody>
      </p:sp>
      <p:pic>
        <p:nvPicPr>
          <p:cNvPr id="11" name="Picture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06607" y="2069914"/>
            <a:ext cx="5178789" cy="2718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4212" y="6038383"/>
            <a:ext cx="971801" cy="34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731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e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esentationTitle2"/>
          <p:cNvSpPr>
            <a:spLocks noGrp="1"/>
          </p:cNvSpPr>
          <p:nvPr>
            <p:ph type="ctrTitle" hasCustomPrompt="1"/>
          </p:nvPr>
        </p:nvSpPr>
        <p:spPr>
          <a:xfrm>
            <a:off x="1015812" y="884718"/>
            <a:ext cx="9880721" cy="1581721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 noProof="0" dirty="0"/>
              <a:t>CLICK TO EDIT</a:t>
            </a:r>
            <a:br>
              <a:rPr lang="da-DK" noProof="0" dirty="0"/>
            </a:br>
            <a:r>
              <a:rPr lang="da-DK" noProof="0" dirty="0"/>
              <a:t>MASTER TITLE STYLE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015811" y="2852936"/>
            <a:ext cx="8759375" cy="79248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2533"/>
              </a:lnSpc>
              <a:buNone/>
              <a:defRPr sz="2133" b="1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subtitle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</p:spTree>
    <p:extLst>
      <p:ext uri="{BB962C8B-B14F-4D97-AF65-F5344CB8AC3E}">
        <p14:creationId xmlns:p14="http://schemas.microsoft.com/office/powerpoint/2010/main" val="15592173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1-spal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1018118" y="2421467"/>
            <a:ext cx="9984316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5813" y="6376837"/>
            <a:ext cx="3407683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latin typeface="Georgia" panose="02040502050405020303" pitchFamily="18" charset="0"/>
              </a:defRPr>
            </a:lvl1pPr>
          </a:lstStyle>
          <a:p>
            <a:fld id="{587E4ADD-EC4D-4873-883C-A3A70C92204F}" type="datetime3">
              <a:rPr lang="en-GB" smtClean="0"/>
              <a:t>3 May, 2023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6898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2-spal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1018116" y="2421467"/>
            <a:ext cx="4800000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2"/>
          </p:nvPr>
        </p:nvSpPr>
        <p:spPr>
          <a:xfrm>
            <a:off x="6239934" y="2421467"/>
            <a:ext cx="4762677" cy="34565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 dirty="0"/>
              <a:t>Rediger typografien i masterens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6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5813" y="6376837"/>
            <a:ext cx="3407683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latin typeface="Georgia" panose="02040502050405020303" pitchFamily="18" charset="0"/>
              </a:defRPr>
            </a:lvl1pPr>
          </a:lstStyle>
          <a:p>
            <a:fld id="{4925302C-8CC1-4F8E-AADF-EF86B2FE2A7A}" type="datetime3">
              <a:rPr lang="en-GB" smtClean="0"/>
              <a:t>3 May, 2023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2997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sside 3-spaltet - Høj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7601" y="884718"/>
            <a:ext cx="6519057" cy="1314909"/>
          </a:xfrm>
        </p:spPr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1018117" y="2421467"/>
            <a:ext cx="3157671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31200" y="0"/>
            <a:ext cx="4060800" cy="6858000"/>
          </a:xfrm>
          <a:prstGeom prst="rect">
            <a:avLst/>
          </a:prstGeom>
          <a:solidFill>
            <a:srgbClr val="FA3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2"/>
          </p:nvPr>
        </p:nvSpPr>
        <p:spPr>
          <a:xfrm>
            <a:off x="4378987" y="2421467"/>
            <a:ext cx="3157671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3"/>
          </p:nvPr>
        </p:nvSpPr>
        <p:spPr>
          <a:xfrm>
            <a:off x="8640283" y="884718"/>
            <a:ext cx="3157671" cy="501754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0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16613" y="6367371"/>
            <a:ext cx="180608" cy="216021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1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85616" y="6367370"/>
            <a:ext cx="192545" cy="216021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2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5813" y="6376837"/>
            <a:ext cx="3407683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latin typeface="Georgia" panose="02040502050405020303" pitchFamily="18" charset="0"/>
              </a:defRPr>
            </a:lvl1pPr>
          </a:lstStyle>
          <a:p>
            <a:fld id="{72F3DBFE-F137-408F-AD13-738E5F8C0FCF}" type="datetime3">
              <a:rPr lang="en-GB" smtClean="0"/>
              <a:t>3 May, 2023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1886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sside 3-spaltet -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95868" y="884718"/>
            <a:ext cx="6519057" cy="1314909"/>
          </a:xfrm>
        </p:spPr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4896383" y="2421467"/>
            <a:ext cx="3157671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60800" cy="6858000"/>
          </a:xfrm>
          <a:prstGeom prst="rect">
            <a:avLst/>
          </a:prstGeom>
          <a:solidFill>
            <a:srgbClr val="FA3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2"/>
          </p:nvPr>
        </p:nvSpPr>
        <p:spPr>
          <a:xfrm>
            <a:off x="8257254" y="2421467"/>
            <a:ext cx="3157671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3"/>
          </p:nvPr>
        </p:nvSpPr>
        <p:spPr>
          <a:xfrm>
            <a:off x="509083" y="884718"/>
            <a:ext cx="3157671" cy="501754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44386193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sside 2-spaltet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7601" y="884718"/>
            <a:ext cx="6519057" cy="1314909"/>
          </a:xfrm>
        </p:spPr>
        <p:txBody>
          <a:bodyPr/>
          <a:lstStyle/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1018117" y="2421467"/>
            <a:ext cx="3157671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2"/>
          </p:nvPr>
        </p:nvSpPr>
        <p:spPr>
          <a:xfrm>
            <a:off x="4378987" y="2421467"/>
            <a:ext cx="3157671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8132234" y="0"/>
            <a:ext cx="4059767" cy="6858000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  <p:sp>
        <p:nvSpPr>
          <p:cNvPr id="10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5813" y="6376837"/>
            <a:ext cx="3407683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latin typeface="Georgia" panose="02040502050405020303" pitchFamily="18" charset="0"/>
              </a:defRPr>
            </a:lvl1pPr>
          </a:lstStyle>
          <a:p>
            <a:fld id="{F115F6EA-8070-43BF-B157-EA22CCCC4732}" type="datetime3">
              <a:rPr lang="en-GB" smtClean="0"/>
              <a:t>3 May, 2023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28636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sside med bille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dsholder til billede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  <a:prstGeom prst="rect">
            <a:avLst/>
          </a:prstGeom>
        </p:spPr>
        <p:txBody>
          <a:bodyPr/>
          <a:lstStyle/>
          <a:p>
            <a:endParaRPr lang="da-DK" dirty="0"/>
          </a:p>
        </p:txBody>
      </p:sp>
      <p:sp>
        <p:nvSpPr>
          <p:cNvPr id="9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104192" y="0"/>
            <a:ext cx="6087808" cy="3429000"/>
          </a:xfrm>
          <a:prstGeom prst="rect">
            <a:avLst/>
          </a:prstGeom>
          <a:solidFill>
            <a:srgbClr val="FA3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10" name="Pladsholder til tekst 5"/>
          <p:cNvSpPr>
            <a:spLocks noGrp="1"/>
          </p:cNvSpPr>
          <p:nvPr>
            <p:ph type="body" sz="quarter" idx="14"/>
          </p:nvPr>
        </p:nvSpPr>
        <p:spPr>
          <a:xfrm>
            <a:off x="6771832" y="562372"/>
            <a:ext cx="4752528" cy="230425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1" name="Pladsholder til tekst 5"/>
          <p:cNvSpPr>
            <a:spLocks noGrp="1"/>
          </p:cNvSpPr>
          <p:nvPr>
            <p:ph type="body" sz="quarter" idx="15"/>
          </p:nvPr>
        </p:nvSpPr>
        <p:spPr>
          <a:xfrm>
            <a:off x="6778555" y="4917166"/>
            <a:ext cx="3013856" cy="148816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333">
                <a:solidFill>
                  <a:srgbClr val="000000"/>
                </a:solidFill>
                <a:latin typeface="Georgia" panose="02040502050405020303" pitchFamily="18" charset="0"/>
              </a:defRPr>
            </a:lvl1pPr>
            <a:lvl2pPr algn="l">
              <a:defRPr sz="1333">
                <a:solidFill>
                  <a:srgbClr val="000000"/>
                </a:solidFill>
                <a:latin typeface="Georgia" panose="02040502050405020303" pitchFamily="18" charset="0"/>
              </a:defRPr>
            </a:lvl2pPr>
            <a:lvl3pPr algn="l">
              <a:defRPr sz="1333">
                <a:solidFill>
                  <a:srgbClr val="000000"/>
                </a:solidFill>
                <a:latin typeface="Georgia" panose="02040502050405020303" pitchFamily="18" charset="0"/>
              </a:defRPr>
            </a:lvl3pPr>
            <a:lvl4pPr algn="l">
              <a:defRPr sz="1333">
                <a:solidFill>
                  <a:srgbClr val="000000"/>
                </a:solidFill>
                <a:latin typeface="Georgia" panose="02040502050405020303" pitchFamily="18" charset="0"/>
              </a:defRPr>
            </a:lvl4pPr>
            <a:lvl5pPr algn="l">
              <a:defRPr sz="1333">
                <a:solidFill>
                  <a:srgbClr val="000000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12" name="Titel 1"/>
          <p:cNvSpPr>
            <a:spLocks noGrp="1"/>
          </p:cNvSpPr>
          <p:nvPr>
            <p:ph type="title"/>
          </p:nvPr>
        </p:nvSpPr>
        <p:spPr>
          <a:xfrm>
            <a:off x="6771832" y="4053070"/>
            <a:ext cx="3020579" cy="624069"/>
          </a:xfrm>
        </p:spPr>
        <p:txBody>
          <a:bodyPr/>
          <a:lstStyle>
            <a:lvl1pPr>
              <a:defRPr sz="2133">
                <a:solidFill>
                  <a:srgbClr val="000000"/>
                </a:solidFill>
              </a:defRPr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8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16613" y="6367371"/>
            <a:ext cx="180608" cy="216021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3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85616" y="6367370"/>
            <a:ext cx="192545" cy="216021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12878719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2-spaltet - Spej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912091" y="526805"/>
            <a:ext cx="4598844" cy="837967"/>
          </a:xfrm>
        </p:spPr>
        <p:txBody>
          <a:bodyPr/>
          <a:lstStyle>
            <a:lvl1pPr algn="ctr">
              <a:defRPr sz="2667"/>
            </a:lvl1pPr>
          </a:lstStyle>
          <a:p>
            <a:r>
              <a:rPr lang="da-DK" dirty="0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6917511" y="1604798"/>
            <a:ext cx="4593424" cy="345651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rgbClr val="000000"/>
                </a:solidFill>
              </a:defRPr>
            </a:lvl1pPr>
            <a:lvl2pPr algn="ctr">
              <a:defRPr>
                <a:solidFill>
                  <a:srgbClr val="000000"/>
                </a:solidFill>
              </a:defRPr>
            </a:lvl2pPr>
            <a:lvl3pPr algn="ctr">
              <a:defRPr>
                <a:solidFill>
                  <a:srgbClr val="000000"/>
                </a:solidFill>
              </a:defRPr>
            </a:lvl3pPr>
            <a:lvl4pPr algn="ctr">
              <a:defRPr>
                <a:solidFill>
                  <a:srgbClr val="000000"/>
                </a:solidFill>
              </a:defRPr>
            </a:lvl4pPr>
            <a:lvl5pPr algn="ctr"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FA3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3"/>
          </p:nvPr>
        </p:nvSpPr>
        <p:spPr>
          <a:xfrm>
            <a:off x="959768" y="1184259"/>
            <a:ext cx="4176464" cy="448948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38174648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16613" y="6367371"/>
            <a:ext cx="180608" cy="216021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5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85616" y="6367370"/>
            <a:ext cx="192545" cy="216021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678289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tions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A3C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dirty="0"/>
          </a:p>
        </p:txBody>
      </p:sp>
      <p:sp>
        <p:nvSpPr>
          <p:cNvPr id="2" name="PresentationTitle2"/>
          <p:cNvSpPr>
            <a:spLocks noGrp="1"/>
          </p:cNvSpPr>
          <p:nvPr>
            <p:ph type="ctrTitle" hasCustomPrompt="1"/>
          </p:nvPr>
        </p:nvSpPr>
        <p:spPr>
          <a:xfrm>
            <a:off x="1015812" y="884718"/>
            <a:ext cx="9880721" cy="1581721"/>
          </a:xfrm>
        </p:spPr>
        <p:txBody>
          <a:bodyPr/>
          <a:lstStyle>
            <a:lvl1pPr>
              <a:defRPr sz="6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 noProof="0" dirty="0"/>
              <a:t>CLICK TO EDIT</a:t>
            </a:r>
            <a:br>
              <a:rPr lang="da-DK" noProof="0" dirty="0"/>
            </a:br>
            <a:r>
              <a:rPr lang="da-DK" noProof="0" dirty="0"/>
              <a:t>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9349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s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6096000" cy="6857615"/>
          </a:xfrm>
          <a:custGeom>
            <a:avLst/>
            <a:gdLst/>
            <a:ahLst/>
            <a:cxnLst/>
            <a:rect l="l" t="t" r="r" b="b"/>
            <a:pathLst>
              <a:path w="10052050" h="11308715">
                <a:moveTo>
                  <a:pt x="0" y="11308556"/>
                </a:moveTo>
                <a:lnTo>
                  <a:pt x="10052049" y="11308556"/>
                </a:lnTo>
                <a:lnTo>
                  <a:pt x="10052049" y="0"/>
                </a:lnTo>
                <a:lnTo>
                  <a:pt x="0" y="0"/>
                </a:lnTo>
                <a:lnTo>
                  <a:pt x="0" y="11308556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 sz="2822">
              <a:solidFill>
                <a:srgbClr val="FA3C3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4178" y="6038383"/>
            <a:ext cx="971871" cy="34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62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22"/>
          </a:p>
        </p:txBody>
      </p:sp>
      <p:sp>
        <p:nvSpPr>
          <p:cNvPr id="2" name="PresentationTitle2"/>
          <p:cNvSpPr>
            <a:spLocks noGrp="1"/>
          </p:cNvSpPr>
          <p:nvPr>
            <p:ph type="ctrTitle" hasCustomPrompt="1"/>
          </p:nvPr>
        </p:nvSpPr>
        <p:spPr>
          <a:xfrm>
            <a:off x="1015812" y="884719"/>
            <a:ext cx="9880721" cy="1581721"/>
          </a:xfrm>
        </p:spPr>
        <p:txBody>
          <a:bodyPr/>
          <a:lstStyle>
            <a:lvl1pPr>
              <a:defRPr sz="45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 noProof="0"/>
              <a:t>CLICK TO EDIT</a:t>
            </a:r>
            <a:br>
              <a:rPr lang="da-DK" noProof="0"/>
            </a:br>
            <a:r>
              <a:rPr lang="da-DK" noProof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5812" y="2852938"/>
            <a:ext cx="8759375" cy="79248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1900"/>
              </a:lnSpc>
              <a:buNone/>
              <a:defRPr sz="1600" b="1">
                <a:solidFill>
                  <a:schemeClr val="bg1"/>
                </a:solidFill>
              </a:defRPr>
            </a:lvl1pPr>
            <a:lvl2pPr marL="45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err="1"/>
              <a:t>Click</a:t>
            </a:r>
            <a:r>
              <a:rPr lang="da-DK" noProof="0"/>
              <a:t> to </a:t>
            </a:r>
            <a:r>
              <a:rPr lang="da-DK" noProof="0" err="1"/>
              <a:t>edit</a:t>
            </a:r>
            <a:r>
              <a:rPr lang="da-DK" noProof="0"/>
              <a:t> Master </a:t>
            </a:r>
            <a:r>
              <a:rPr lang="da-DK" noProof="0" err="1"/>
              <a:t>subtitle</a:t>
            </a:r>
            <a:r>
              <a:rPr lang="da-DK" noProof="0"/>
              <a:t> </a:t>
            </a:r>
            <a:r>
              <a:rPr lang="da-DK" noProof="0" err="1"/>
              <a:t>style</a:t>
            </a:r>
            <a:endParaRPr lang="da-DK" noProof="0"/>
          </a:p>
        </p:txBody>
      </p:sp>
      <p:pic>
        <p:nvPicPr>
          <p:cNvPr id="9" name="Pictur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38924" y="6084591"/>
            <a:ext cx="971871" cy="347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873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side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resentationTitle2"/>
          <p:cNvSpPr>
            <a:spLocks noGrp="1"/>
          </p:cNvSpPr>
          <p:nvPr>
            <p:ph type="ctrTitle" hasCustomPrompt="1"/>
          </p:nvPr>
        </p:nvSpPr>
        <p:spPr>
          <a:xfrm>
            <a:off x="1015812" y="884719"/>
            <a:ext cx="9880721" cy="1581721"/>
          </a:xfrm>
        </p:spPr>
        <p:txBody>
          <a:bodyPr/>
          <a:lstStyle>
            <a:lvl1pPr>
              <a:defRPr sz="45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a-DK" noProof="0"/>
              <a:t>CLICK TO EDIT</a:t>
            </a:r>
            <a:br>
              <a:rPr lang="da-DK" noProof="0"/>
            </a:br>
            <a:r>
              <a:rPr lang="da-DK" noProof="0"/>
              <a:t>MASTER TITLE STYLE</a:t>
            </a:r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015812" y="2852938"/>
            <a:ext cx="8759375" cy="79248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1900"/>
              </a:lnSpc>
              <a:buNone/>
              <a:defRPr sz="1600" b="1">
                <a:solidFill>
                  <a:schemeClr val="bg1"/>
                </a:solidFill>
              </a:defRPr>
            </a:lvl1pPr>
            <a:lvl2pPr marL="457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noProof="0" err="1"/>
              <a:t>Click</a:t>
            </a:r>
            <a:r>
              <a:rPr lang="da-DK" noProof="0"/>
              <a:t> to </a:t>
            </a:r>
            <a:r>
              <a:rPr lang="da-DK" noProof="0" err="1"/>
              <a:t>edit</a:t>
            </a:r>
            <a:r>
              <a:rPr lang="da-DK" noProof="0"/>
              <a:t> Master </a:t>
            </a:r>
            <a:r>
              <a:rPr lang="da-DK" noProof="0" err="1"/>
              <a:t>subtitle</a:t>
            </a:r>
            <a:r>
              <a:rPr lang="da-DK" noProof="0"/>
              <a:t> </a:t>
            </a:r>
            <a:r>
              <a:rPr lang="da-DK" noProof="0" err="1"/>
              <a:t>style</a:t>
            </a:r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56813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1-spal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6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1018119" y="2421468"/>
            <a:ext cx="9984316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6511" y="6367371"/>
            <a:ext cx="3407682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Georgia" panose="02040502050405020303" pitchFamily="18" charset="0"/>
              </a:defRPr>
            </a:lvl1pPr>
          </a:lstStyle>
          <a:p>
            <a:fld id="{E3F176F0-4EB5-41D1-866E-A621282BE2B8}" type="datetime2">
              <a:rPr lang="da-DK" smtClean="0"/>
              <a:t>3. maj 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01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sside 2-spalt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1018116" y="2421468"/>
            <a:ext cx="4800000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9" name="Pladsholder til indhold 8"/>
          <p:cNvSpPr>
            <a:spLocks noGrp="1"/>
          </p:cNvSpPr>
          <p:nvPr>
            <p:ph sz="quarter" idx="12"/>
          </p:nvPr>
        </p:nvSpPr>
        <p:spPr>
          <a:xfrm>
            <a:off x="6239934" y="2421468"/>
            <a:ext cx="4762677" cy="345651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6511" y="6367371"/>
            <a:ext cx="3407682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Georgia" panose="02040502050405020303" pitchFamily="18" charset="0"/>
              </a:defRPr>
            </a:lvl1pPr>
          </a:lstStyle>
          <a:p>
            <a:fld id="{E3F176F0-4EB5-41D1-866E-A621282BE2B8}" type="datetime2">
              <a:rPr lang="da-DK" smtClean="0"/>
              <a:t>3. maj 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96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sside 3-spaltet - Høj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7601" y="884719"/>
            <a:ext cx="6519057" cy="131490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1018118" y="2421468"/>
            <a:ext cx="3157670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31200" y="0"/>
            <a:ext cx="40608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22"/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2"/>
          </p:nvPr>
        </p:nvSpPr>
        <p:spPr>
          <a:xfrm>
            <a:off x="4378989" y="2421468"/>
            <a:ext cx="3157670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3"/>
          </p:nvPr>
        </p:nvSpPr>
        <p:spPr>
          <a:xfrm>
            <a:off x="8640285" y="884718"/>
            <a:ext cx="3157670" cy="501754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10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16613" y="6367372"/>
            <a:ext cx="180608" cy="216021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 sz="2822"/>
          </a:p>
        </p:txBody>
      </p:sp>
      <p:sp>
        <p:nvSpPr>
          <p:cNvPr id="11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85617" y="6367371"/>
            <a:ext cx="192545" cy="216021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 sz="2822"/>
          </a:p>
        </p:txBody>
      </p:sp>
      <p:sp>
        <p:nvSpPr>
          <p:cNvPr id="12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6511" y="6367371"/>
            <a:ext cx="3407682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latin typeface="Georgia" panose="02040502050405020303" pitchFamily="18" charset="0"/>
              </a:defRPr>
            </a:lvl1pPr>
          </a:lstStyle>
          <a:p>
            <a:fld id="{E3F176F0-4EB5-41D1-866E-A621282BE2B8}" type="datetime2">
              <a:rPr lang="da-DK" smtClean="0"/>
              <a:t>3. maj 2023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693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sside 3-spaltet -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895867" y="884719"/>
            <a:ext cx="6519057" cy="1314909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4" name="Pladsholder til tekst 5"/>
          <p:cNvSpPr>
            <a:spLocks noGrp="1"/>
          </p:cNvSpPr>
          <p:nvPr>
            <p:ph type="body" sz="quarter" idx="11"/>
          </p:nvPr>
        </p:nvSpPr>
        <p:spPr>
          <a:xfrm>
            <a:off x="4896385" y="2421468"/>
            <a:ext cx="3157670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Baggrund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608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22"/>
          </a:p>
        </p:txBody>
      </p:sp>
      <p:sp>
        <p:nvSpPr>
          <p:cNvPr id="8" name="Pladsholder til tekst 5"/>
          <p:cNvSpPr>
            <a:spLocks noGrp="1"/>
          </p:cNvSpPr>
          <p:nvPr>
            <p:ph type="body" sz="quarter" idx="12"/>
          </p:nvPr>
        </p:nvSpPr>
        <p:spPr>
          <a:xfrm>
            <a:off x="8257255" y="2421468"/>
            <a:ext cx="3157670" cy="3456517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000000"/>
                </a:solidFill>
              </a:defRPr>
            </a:lvl1pPr>
            <a:lvl2pPr>
              <a:defRPr>
                <a:solidFill>
                  <a:srgbClr val="000000"/>
                </a:solidFill>
              </a:defRPr>
            </a:lvl2pPr>
            <a:lvl3pPr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9" name="Pladsholder til tekst 5"/>
          <p:cNvSpPr>
            <a:spLocks noGrp="1"/>
          </p:cNvSpPr>
          <p:nvPr>
            <p:ph type="body" sz="quarter" idx="13"/>
          </p:nvPr>
        </p:nvSpPr>
        <p:spPr>
          <a:xfrm>
            <a:off x="509085" y="884718"/>
            <a:ext cx="3157670" cy="5017541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1pPr>
            <a:lvl2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2pPr>
            <a:lvl3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3pPr>
            <a:lvl4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4pPr>
            <a:lvl5pPr algn="ctr">
              <a:defRPr>
                <a:solidFill>
                  <a:schemeClr val="bg1"/>
                </a:solidFill>
                <a:latin typeface="Georgia" panose="02040502050405020303" pitchFamily="18" charset="0"/>
              </a:defRPr>
            </a:lvl5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2948019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title"/>
          </p:nvPr>
        </p:nvSpPr>
        <p:spPr>
          <a:xfrm>
            <a:off x="1017601" y="884719"/>
            <a:ext cx="9985010" cy="13149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noProof="0" err="1"/>
              <a:t>Click</a:t>
            </a:r>
            <a:r>
              <a:rPr lang="da-DK" noProof="0"/>
              <a:t> to </a:t>
            </a:r>
            <a:r>
              <a:rPr lang="da-DK" noProof="0" err="1"/>
              <a:t>edit</a:t>
            </a:r>
            <a:r>
              <a:rPr lang="da-DK" noProof="0"/>
              <a:t> Master </a:t>
            </a:r>
            <a:r>
              <a:rPr lang="da-DK" noProof="0" err="1"/>
              <a:t>title</a:t>
            </a:r>
            <a:r>
              <a:rPr lang="da-DK" noProof="0"/>
              <a:t> </a:t>
            </a:r>
            <a:r>
              <a:rPr lang="da-DK" noProof="0" err="1"/>
              <a:t>style</a:t>
            </a:r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4185017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/>
  <p:txStyles>
    <p:titleStyle>
      <a:lvl1pPr algn="l" defTabSz="457209" rtl="0" eaLnBrk="1" latinLnBrk="0" hangingPunct="1">
        <a:lnSpc>
          <a:spcPct val="90000"/>
        </a:lnSpc>
        <a:spcBef>
          <a:spcPct val="0"/>
        </a:spcBef>
        <a:buNone/>
        <a:defRPr sz="3000" b="1" kern="1200" cap="none" baseline="0">
          <a:solidFill>
            <a:schemeClr val="accent1"/>
          </a:solidFill>
          <a:latin typeface="+mn-lt"/>
          <a:ea typeface="+mj-ea"/>
          <a:cs typeface="Arial" pitchFamily="34" charset="0"/>
        </a:defRPr>
      </a:lvl1pPr>
    </p:titleStyle>
    <p:bodyStyle>
      <a:lvl1pPr marL="0" indent="0" algn="l" defTabSz="457209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180979" indent="0" algn="l" defTabSz="457209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361957" indent="0" algn="l" defTabSz="457209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534999" indent="0" algn="l" defTabSz="457209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715977" indent="0" algn="l" defTabSz="457209" rtl="0" eaLnBrk="1" latinLnBrk="0" hangingPunct="1">
        <a:spcBef>
          <a:spcPts val="0"/>
        </a:spcBef>
        <a:spcAft>
          <a:spcPts val="600"/>
        </a:spcAft>
        <a:buClr>
          <a:schemeClr val="tx1"/>
        </a:buClr>
        <a:buFont typeface="Wingdings" pitchFamily="2" charset="2"/>
        <a:buNone/>
        <a:defRPr sz="1600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2514650" indent="-228605" algn="l" defTabSz="45720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59" indent="-228605" algn="l" defTabSz="45720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69" indent="-228605" algn="l" defTabSz="45720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78" indent="-228605" algn="l" defTabSz="45720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9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8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7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7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46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55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64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73" algn="l" defTabSz="4572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title"/>
          </p:nvPr>
        </p:nvSpPr>
        <p:spPr>
          <a:xfrm>
            <a:off x="1017600" y="884718"/>
            <a:ext cx="9985011" cy="131490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noProof="0" dirty="0" err="1"/>
              <a:t>Click</a:t>
            </a:r>
            <a:r>
              <a:rPr lang="da-DK" noProof="0" dirty="0"/>
              <a:t> to </a:t>
            </a:r>
            <a:r>
              <a:rPr lang="da-DK" noProof="0" dirty="0" err="1"/>
              <a:t>edit</a:t>
            </a:r>
            <a:r>
              <a:rPr lang="da-DK" noProof="0" dirty="0"/>
              <a:t> Master </a:t>
            </a:r>
            <a:r>
              <a:rPr lang="da-DK" noProof="0" dirty="0" err="1"/>
              <a:t>title</a:t>
            </a:r>
            <a:r>
              <a:rPr lang="da-DK" noProof="0" dirty="0"/>
              <a:t> </a:t>
            </a:r>
            <a:r>
              <a:rPr lang="da-DK" noProof="0" dirty="0" err="1"/>
              <a:t>style</a:t>
            </a:r>
            <a:endParaRPr lang="da-DK" noProof="0" dirty="0"/>
          </a:p>
        </p:txBody>
      </p:sp>
      <p:sp>
        <p:nvSpPr>
          <p:cNvPr id="13" name="bk object 1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616613" y="6367371"/>
            <a:ext cx="180608" cy="216021"/>
          </a:xfrm>
          <a:custGeom>
            <a:avLst/>
            <a:gdLst/>
            <a:ahLst/>
            <a:cxnLst/>
            <a:rect l="l" t="t" r="r" b="b"/>
            <a:pathLst>
              <a:path w="297815" h="356234">
                <a:moveTo>
                  <a:pt x="171188" y="0"/>
                </a:moveTo>
                <a:lnTo>
                  <a:pt x="0" y="0"/>
                </a:lnTo>
                <a:lnTo>
                  <a:pt x="0" y="356010"/>
                </a:lnTo>
                <a:lnTo>
                  <a:pt x="45433" y="356010"/>
                </a:lnTo>
                <a:lnTo>
                  <a:pt x="45433" y="220862"/>
                </a:lnTo>
                <a:lnTo>
                  <a:pt x="171188" y="220862"/>
                </a:lnTo>
                <a:lnTo>
                  <a:pt x="223635" y="212905"/>
                </a:lnTo>
                <a:lnTo>
                  <a:pt x="263461" y="190441"/>
                </a:lnTo>
                <a:lnTo>
                  <a:pt x="270906" y="180182"/>
                </a:lnTo>
                <a:lnTo>
                  <a:pt x="45433" y="180182"/>
                </a:lnTo>
                <a:lnTo>
                  <a:pt x="45433" y="40679"/>
                </a:lnTo>
                <a:lnTo>
                  <a:pt x="270898" y="40679"/>
                </a:lnTo>
                <a:lnTo>
                  <a:pt x="263461" y="30429"/>
                </a:lnTo>
                <a:lnTo>
                  <a:pt x="223635" y="7959"/>
                </a:lnTo>
                <a:lnTo>
                  <a:pt x="171188" y="0"/>
                </a:lnTo>
                <a:close/>
              </a:path>
              <a:path w="297815" h="356234">
                <a:moveTo>
                  <a:pt x="270898" y="40679"/>
                </a:moveTo>
                <a:lnTo>
                  <a:pt x="166277" y="40679"/>
                </a:lnTo>
                <a:lnTo>
                  <a:pt x="202912" y="45504"/>
                </a:lnTo>
                <a:lnTo>
                  <a:pt x="229359" y="59360"/>
                </a:lnTo>
                <a:lnTo>
                  <a:pt x="245393" y="81315"/>
                </a:lnTo>
                <a:lnTo>
                  <a:pt x="250788" y="110436"/>
                </a:lnTo>
                <a:lnTo>
                  <a:pt x="245421" y="139556"/>
                </a:lnTo>
                <a:lnTo>
                  <a:pt x="229434" y="161506"/>
                </a:lnTo>
                <a:lnTo>
                  <a:pt x="202996" y="175359"/>
                </a:lnTo>
                <a:lnTo>
                  <a:pt x="166277" y="180182"/>
                </a:lnTo>
                <a:lnTo>
                  <a:pt x="270906" y="180182"/>
                </a:lnTo>
                <a:lnTo>
                  <a:pt x="288757" y="155581"/>
                </a:lnTo>
                <a:lnTo>
                  <a:pt x="297613" y="110436"/>
                </a:lnTo>
                <a:lnTo>
                  <a:pt x="288757" y="65293"/>
                </a:lnTo>
                <a:lnTo>
                  <a:pt x="270898" y="4067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5" name="bk object 1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385616" y="6367370"/>
            <a:ext cx="192545" cy="216021"/>
          </a:xfrm>
          <a:custGeom>
            <a:avLst/>
            <a:gdLst/>
            <a:ahLst/>
            <a:cxnLst/>
            <a:rect l="l" t="t" r="r" b="b"/>
            <a:pathLst>
              <a:path w="317500" h="356234">
                <a:moveTo>
                  <a:pt x="123137" y="0"/>
                </a:moveTo>
                <a:lnTo>
                  <a:pt x="15507" y="0"/>
                </a:lnTo>
                <a:lnTo>
                  <a:pt x="15507" y="9978"/>
                </a:lnTo>
                <a:lnTo>
                  <a:pt x="33489" y="13227"/>
                </a:lnTo>
                <a:lnTo>
                  <a:pt x="49720" y="21106"/>
                </a:lnTo>
                <a:lnTo>
                  <a:pt x="65960" y="34424"/>
                </a:lnTo>
                <a:lnTo>
                  <a:pt x="83966" y="53987"/>
                </a:lnTo>
                <a:lnTo>
                  <a:pt x="174005" y="160141"/>
                </a:lnTo>
                <a:lnTo>
                  <a:pt x="58992" y="295456"/>
                </a:lnTo>
                <a:lnTo>
                  <a:pt x="41563" y="315749"/>
                </a:lnTo>
                <a:lnTo>
                  <a:pt x="26524" y="331660"/>
                </a:lnTo>
                <a:lnTo>
                  <a:pt x="12970" y="342246"/>
                </a:lnTo>
                <a:lnTo>
                  <a:pt x="0" y="346565"/>
                </a:lnTo>
                <a:lnTo>
                  <a:pt x="0" y="356010"/>
                </a:lnTo>
                <a:lnTo>
                  <a:pt x="67003" y="356010"/>
                </a:lnTo>
                <a:lnTo>
                  <a:pt x="199575" y="198894"/>
                </a:lnTo>
                <a:lnTo>
                  <a:pt x="206983" y="190369"/>
                </a:lnTo>
                <a:lnTo>
                  <a:pt x="213221" y="184804"/>
                </a:lnTo>
                <a:lnTo>
                  <a:pt x="219541" y="181609"/>
                </a:lnTo>
                <a:lnTo>
                  <a:pt x="227197" y="180193"/>
                </a:lnTo>
                <a:lnTo>
                  <a:pt x="276190" y="180193"/>
                </a:lnTo>
                <a:lnTo>
                  <a:pt x="276190" y="165754"/>
                </a:lnTo>
                <a:lnTo>
                  <a:pt x="227197" y="165754"/>
                </a:lnTo>
                <a:lnTo>
                  <a:pt x="214717" y="163693"/>
                </a:lnTo>
                <a:lnTo>
                  <a:pt x="181429" y="141702"/>
                </a:lnTo>
                <a:lnTo>
                  <a:pt x="110656" y="57024"/>
                </a:lnTo>
                <a:lnTo>
                  <a:pt x="98363" y="32082"/>
                </a:lnTo>
                <a:lnTo>
                  <a:pt x="100002" y="23475"/>
                </a:lnTo>
                <a:lnTo>
                  <a:pt x="104797" y="16562"/>
                </a:lnTo>
                <a:lnTo>
                  <a:pt x="112569" y="11883"/>
                </a:lnTo>
                <a:lnTo>
                  <a:pt x="123137" y="9978"/>
                </a:lnTo>
                <a:lnTo>
                  <a:pt x="123137" y="0"/>
                </a:lnTo>
                <a:close/>
              </a:path>
              <a:path w="317500" h="356234">
                <a:moveTo>
                  <a:pt x="276190" y="180193"/>
                </a:moveTo>
                <a:lnTo>
                  <a:pt x="230757" y="180193"/>
                </a:lnTo>
                <a:lnTo>
                  <a:pt x="230757" y="299456"/>
                </a:lnTo>
                <a:lnTo>
                  <a:pt x="229087" y="319602"/>
                </a:lnTo>
                <a:lnTo>
                  <a:pt x="222888" y="333514"/>
                </a:lnTo>
                <a:lnTo>
                  <a:pt x="210375" y="342042"/>
                </a:lnTo>
                <a:lnTo>
                  <a:pt x="189763" y="346031"/>
                </a:lnTo>
                <a:lnTo>
                  <a:pt x="189763" y="356010"/>
                </a:lnTo>
                <a:lnTo>
                  <a:pt x="317173" y="356010"/>
                </a:lnTo>
                <a:lnTo>
                  <a:pt x="317173" y="346031"/>
                </a:lnTo>
                <a:lnTo>
                  <a:pt x="296563" y="342042"/>
                </a:lnTo>
                <a:lnTo>
                  <a:pt x="284054" y="333514"/>
                </a:lnTo>
                <a:lnTo>
                  <a:pt x="277858" y="319602"/>
                </a:lnTo>
                <a:lnTo>
                  <a:pt x="276190" y="299456"/>
                </a:lnTo>
                <a:lnTo>
                  <a:pt x="276190" y="180193"/>
                </a:lnTo>
                <a:close/>
              </a:path>
              <a:path w="317500" h="356234">
                <a:moveTo>
                  <a:pt x="317173" y="0"/>
                </a:moveTo>
                <a:lnTo>
                  <a:pt x="189763" y="0"/>
                </a:lnTo>
                <a:lnTo>
                  <a:pt x="189763" y="9978"/>
                </a:lnTo>
                <a:lnTo>
                  <a:pt x="210375" y="13968"/>
                </a:lnTo>
                <a:lnTo>
                  <a:pt x="222888" y="22496"/>
                </a:lnTo>
                <a:lnTo>
                  <a:pt x="229087" y="36412"/>
                </a:lnTo>
                <a:lnTo>
                  <a:pt x="230757" y="56563"/>
                </a:lnTo>
                <a:lnTo>
                  <a:pt x="230757" y="165754"/>
                </a:lnTo>
                <a:lnTo>
                  <a:pt x="276190" y="165754"/>
                </a:lnTo>
                <a:lnTo>
                  <a:pt x="276190" y="56563"/>
                </a:lnTo>
                <a:lnTo>
                  <a:pt x="277858" y="36412"/>
                </a:lnTo>
                <a:lnTo>
                  <a:pt x="284054" y="22496"/>
                </a:lnTo>
                <a:lnTo>
                  <a:pt x="296563" y="13968"/>
                </a:lnTo>
                <a:lnTo>
                  <a:pt x="317173" y="9978"/>
                </a:lnTo>
                <a:lnTo>
                  <a:pt x="3171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9" name="Tekstboks 4"/>
          <p:cNvSpPr txBox="1"/>
          <p:nvPr userDrawn="1"/>
        </p:nvSpPr>
        <p:spPr>
          <a:xfrm>
            <a:off x="1679510" y="6376836"/>
            <a:ext cx="253411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a-DK" sz="1200" b="0" noProof="0" dirty="0" err="1">
                <a:solidFill>
                  <a:srgbClr val="000000"/>
                </a:solidFill>
                <a:latin typeface="Georgia" panose="02040502050405020303" pitchFamily="18" charset="0"/>
                <a:cs typeface="Arial Bold"/>
              </a:rPr>
              <a:t>University</a:t>
            </a:r>
            <a:r>
              <a:rPr lang="da-DK" sz="1200" b="0" noProof="0" dirty="0">
                <a:solidFill>
                  <a:srgbClr val="000000"/>
                </a:solidFill>
                <a:latin typeface="Georgia" panose="02040502050405020303" pitchFamily="18" charset="0"/>
                <a:cs typeface="Arial Bold"/>
              </a:rPr>
              <a:t> College Copenhagen</a:t>
            </a:r>
          </a:p>
        </p:txBody>
      </p:sp>
      <p:sp>
        <p:nvSpPr>
          <p:cNvPr id="10" name="Tekstfelt 9"/>
          <p:cNvSpPr txBox="1"/>
          <p:nvPr userDrawn="1"/>
        </p:nvSpPr>
        <p:spPr>
          <a:xfrm>
            <a:off x="1017600" y="6376836"/>
            <a:ext cx="565899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fld id="{5336F107-9AFD-4B73-BA88-5B99619BFCA3}" type="slidenum">
              <a:rPr lang="da-DK" sz="1200" b="0" noProof="0" smtClean="0">
                <a:solidFill>
                  <a:schemeClr val="tx1"/>
                </a:solidFill>
                <a:latin typeface="Georgia" panose="02040502050405020303" pitchFamily="18" charset="0"/>
                <a:cs typeface="Arial Bold"/>
              </a:rPr>
              <a:t>‹nr.›</a:t>
            </a:fld>
            <a:endParaRPr lang="da-DK" sz="1200" b="0" noProof="0" dirty="0">
              <a:solidFill>
                <a:schemeClr val="tx1"/>
              </a:solidFill>
              <a:latin typeface="Georgia" panose="02040502050405020303" pitchFamily="18" charset="0"/>
              <a:cs typeface="Arial Bold"/>
            </a:endParaRPr>
          </a:p>
        </p:txBody>
      </p:sp>
      <p:sp>
        <p:nvSpPr>
          <p:cNvPr id="11" name="Pladsholder til dato 2"/>
          <p:cNvSpPr>
            <a:spLocks noGrp="1"/>
          </p:cNvSpPr>
          <p:nvPr>
            <p:ph type="dt" sz="half" idx="2"/>
          </p:nvPr>
        </p:nvSpPr>
        <p:spPr>
          <a:xfrm>
            <a:off x="4415813" y="6376837"/>
            <a:ext cx="3407683" cy="184665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>
                <a:latin typeface="Georgia" panose="02040502050405020303" pitchFamily="18" charset="0"/>
              </a:defRPr>
            </a:lvl1pPr>
          </a:lstStyle>
          <a:p>
            <a:fld id="{03951B29-8354-44E6-8F6A-B60EB27439DB}" type="datetime3">
              <a:rPr lang="en-GB" smtClean="0"/>
              <a:t>3 May, 2023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5084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</p:sldLayoutIdLst>
  <p:hf sldNum="0" hdr="0" ftr="0"/>
  <p:txStyles>
    <p:titleStyle>
      <a:lvl1pPr algn="l" defTabSz="609585" rtl="0" eaLnBrk="1" latinLnBrk="0" hangingPunct="1">
        <a:lnSpc>
          <a:spcPct val="90000"/>
        </a:lnSpc>
        <a:spcBef>
          <a:spcPct val="0"/>
        </a:spcBef>
        <a:buNone/>
        <a:defRPr sz="4000" b="1" kern="1200" cap="none" baseline="0">
          <a:solidFill>
            <a:srgbClr val="FF0000"/>
          </a:solidFill>
          <a:latin typeface="+mn-lt"/>
          <a:ea typeface="+mj-ea"/>
          <a:cs typeface="Arial" pitchFamily="34" charset="0"/>
        </a:defRPr>
      </a:lvl1pPr>
    </p:titleStyle>
    <p:bodyStyle>
      <a:lvl1pPr marL="0" indent="0" algn="l" defTabSz="609585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Font typeface="Arial" panose="020B0604020202020204" pitchFamily="34" charset="0"/>
        <a:buNone/>
        <a:defRPr sz="2133" kern="1200">
          <a:solidFill>
            <a:schemeClr val="tx1"/>
          </a:solidFill>
          <a:latin typeface="+mn-lt"/>
          <a:ea typeface="+mn-ea"/>
          <a:cs typeface="Arial" pitchFamily="34" charset="0"/>
        </a:defRPr>
      </a:lvl1pPr>
      <a:lvl2pPr marL="241294" indent="0" algn="l" defTabSz="609585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Font typeface="Wingdings" pitchFamily="2" charset="2"/>
        <a:buNone/>
        <a:defRPr sz="2133" kern="1200">
          <a:solidFill>
            <a:schemeClr val="tx1"/>
          </a:solidFill>
          <a:latin typeface="+mn-lt"/>
          <a:ea typeface="+mn-ea"/>
          <a:cs typeface="Arial" pitchFamily="34" charset="0"/>
        </a:defRPr>
      </a:lvl2pPr>
      <a:lvl3pPr marL="482588" indent="0" algn="l" defTabSz="609585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Font typeface="Wingdings" pitchFamily="2" charset="2"/>
        <a:buNone/>
        <a:defRPr sz="2133" kern="1200">
          <a:solidFill>
            <a:schemeClr val="tx1"/>
          </a:solidFill>
          <a:latin typeface="+mn-lt"/>
          <a:ea typeface="+mn-ea"/>
          <a:cs typeface="Arial" pitchFamily="34" charset="0"/>
        </a:defRPr>
      </a:lvl3pPr>
      <a:lvl4pPr marL="713300" indent="0" algn="l" defTabSz="609585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Font typeface="Wingdings" pitchFamily="2" charset="2"/>
        <a:buNone/>
        <a:defRPr sz="2133" kern="1200">
          <a:solidFill>
            <a:schemeClr val="tx1"/>
          </a:solidFill>
          <a:latin typeface="+mn-lt"/>
          <a:ea typeface="+mn-ea"/>
          <a:cs typeface="Arial" pitchFamily="34" charset="0"/>
        </a:defRPr>
      </a:lvl4pPr>
      <a:lvl5pPr marL="954593" indent="0" algn="l" defTabSz="609585" rtl="0" eaLnBrk="1" latinLnBrk="0" hangingPunct="1">
        <a:spcBef>
          <a:spcPts val="0"/>
        </a:spcBef>
        <a:spcAft>
          <a:spcPts val="800"/>
        </a:spcAft>
        <a:buClr>
          <a:schemeClr val="tx1"/>
        </a:buClr>
        <a:buFont typeface="Wingdings" pitchFamily="2" charset="2"/>
        <a:buNone/>
        <a:defRPr sz="2133" kern="1200">
          <a:solidFill>
            <a:schemeClr val="tx1"/>
          </a:solidFill>
          <a:latin typeface="+mn-lt"/>
          <a:ea typeface="+mn-ea"/>
          <a:cs typeface="Arial" pitchFamily="34" charset="0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F6307D7-EBDE-482D-94B1-4C237831503F}"/>
              </a:ext>
            </a:extLst>
          </p:cNvPr>
          <p:cNvSpPr>
            <a:spLocks noGrp="1"/>
          </p:cNvSpPr>
          <p:nvPr>
            <p:ph type="dt" sz="half" idx="4294967295"/>
          </p:nvPr>
        </p:nvSpPr>
        <p:spPr>
          <a:xfrm>
            <a:off x="3889615" y="3416163"/>
            <a:ext cx="1825544" cy="98928"/>
          </a:xfrm>
          <a:prstGeom prst="rect">
            <a:avLst/>
          </a:prstGeom>
        </p:spPr>
        <p:txBody>
          <a:bodyPr lIns="0" tIns="0" rIns="0" bIns="0"/>
          <a:lstStyle>
            <a:defPPr>
              <a:defRPr lang="da-DK"/>
            </a:defPPr>
            <a:lvl1pPr marL="0" algn="l" defTabSz="326571" rtl="0" eaLnBrk="1" latinLnBrk="0" hangingPunct="1">
              <a:defRPr sz="643" kern="1200">
                <a:solidFill>
                  <a:schemeClr val="tx1"/>
                </a:solidFill>
                <a:latin typeface="Georgia" panose="02040502050405020303" pitchFamily="18" charset="0"/>
                <a:ea typeface="+mn-ea"/>
                <a:cs typeface="+mn-cs"/>
              </a:defRPr>
            </a:lvl1pPr>
            <a:lvl2pPr marL="326571" algn="l" defTabSz="326571" rtl="0" eaLnBrk="1" latinLnBrk="0" hangingPunct="1">
              <a:defRPr sz="12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53140" algn="l" defTabSz="326571" rtl="0" eaLnBrk="1" latinLnBrk="0" hangingPunct="1">
              <a:defRPr sz="12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79710" algn="l" defTabSz="326571" rtl="0" eaLnBrk="1" latinLnBrk="0" hangingPunct="1">
              <a:defRPr sz="12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06279" algn="l" defTabSz="326571" rtl="0" eaLnBrk="1" latinLnBrk="0" hangingPunct="1">
              <a:defRPr sz="12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32850" algn="l" defTabSz="326571" rtl="0" eaLnBrk="1" latinLnBrk="0" hangingPunct="1">
              <a:defRPr sz="12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59419" algn="l" defTabSz="326571" rtl="0" eaLnBrk="1" latinLnBrk="0" hangingPunct="1">
              <a:defRPr sz="12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5990" algn="l" defTabSz="326571" rtl="0" eaLnBrk="1" latinLnBrk="0" hangingPunct="1">
              <a:defRPr sz="12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12559" algn="l" defTabSz="326571" rtl="0" eaLnBrk="1" latinLnBrk="0" hangingPunct="1">
              <a:defRPr sz="12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951B29-8354-44E6-8F6A-B60EB27439DB}" type="datetime3">
              <a:rPr lang="en-GB">
                <a:solidFill>
                  <a:prstClr val="black"/>
                </a:solidFill>
              </a:rPr>
              <a:pPr/>
              <a:t>3 May, 2023</a:t>
            </a:fld>
            <a:endParaRPr lang="en-GB">
              <a:solidFill>
                <a:prstClr val="black"/>
              </a:solidFill>
            </a:endParaRPr>
          </a:p>
        </p:txBody>
      </p:sp>
      <p:graphicFrame>
        <p:nvGraphicFramePr>
          <p:cNvPr id="5" name="Tabel 5">
            <a:extLst>
              <a:ext uri="{FF2B5EF4-FFF2-40B4-BE49-F238E27FC236}">
                <a16:creationId xmlns:a16="http://schemas.microsoft.com/office/drawing/2014/main" id="{235BFB8B-9B8E-450E-906B-CC365DF580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717069"/>
              </p:ext>
            </p:extLst>
          </p:nvPr>
        </p:nvGraphicFramePr>
        <p:xfrm>
          <a:off x="363414" y="1277229"/>
          <a:ext cx="11465172" cy="53908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0862">
                  <a:extLst>
                    <a:ext uri="{9D8B030D-6E8A-4147-A177-3AD203B41FA5}">
                      <a16:colId xmlns:a16="http://schemas.microsoft.com/office/drawing/2014/main" val="979100087"/>
                    </a:ext>
                  </a:extLst>
                </a:gridCol>
                <a:gridCol w="1910862">
                  <a:extLst>
                    <a:ext uri="{9D8B030D-6E8A-4147-A177-3AD203B41FA5}">
                      <a16:colId xmlns:a16="http://schemas.microsoft.com/office/drawing/2014/main" val="2616392526"/>
                    </a:ext>
                  </a:extLst>
                </a:gridCol>
                <a:gridCol w="1910862">
                  <a:extLst>
                    <a:ext uri="{9D8B030D-6E8A-4147-A177-3AD203B41FA5}">
                      <a16:colId xmlns:a16="http://schemas.microsoft.com/office/drawing/2014/main" val="2158150242"/>
                    </a:ext>
                  </a:extLst>
                </a:gridCol>
                <a:gridCol w="1910862">
                  <a:extLst>
                    <a:ext uri="{9D8B030D-6E8A-4147-A177-3AD203B41FA5}">
                      <a16:colId xmlns:a16="http://schemas.microsoft.com/office/drawing/2014/main" val="2072490976"/>
                    </a:ext>
                  </a:extLst>
                </a:gridCol>
                <a:gridCol w="1910862">
                  <a:extLst>
                    <a:ext uri="{9D8B030D-6E8A-4147-A177-3AD203B41FA5}">
                      <a16:colId xmlns:a16="http://schemas.microsoft.com/office/drawing/2014/main" val="802432699"/>
                    </a:ext>
                  </a:extLst>
                </a:gridCol>
                <a:gridCol w="1910862">
                  <a:extLst>
                    <a:ext uri="{9D8B030D-6E8A-4147-A177-3AD203B41FA5}">
                      <a16:colId xmlns:a16="http://schemas.microsoft.com/office/drawing/2014/main" val="122637997"/>
                    </a:ext>
                  </a:extLst>
                </a:gridCol>
              </a:tblGrid>
              <a:tr h="978995">
                <a:tc>
                  <a:txBody>
                    <a:bodyPr/>
                    <a:lstStyle/>
                    <a:p>
                      <a:r>
                        <a:rPr lang="da-DK" sz="1200">
                          <a:latin typeface="Comic Sans MS" panose="030F0702030302020204" pitchFamily="66" charset="0"/>
                        </a:rPr>
                        <a:t>Arbejdsopgave </a:t>
                      </a:r>
                    </a:p>
                  </a:txBody>
                  <a:tcPr>
                    <a:solidFill>
                      <a:schemeClr val="accent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latin typeface="Comic Sans MS" panose="030F0702030302020204" pitchFamily="66" charset="0"/>
                        </a:rPr>
                        <a:t>Læringsmål </a:t>
                      </a:r>
                    </a:p>
                  </a:txBody>
                  <a:tcPr>
                    <a:solidFill>
                      <a:schemeClr val="accent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latin typeface="Comic Sans MS" panose="030F0702030302020204" pitchFamily="66" charset="0"/>
                        </a:rPr>
                        <a:t>Tidsforbrug</a:t>
                      </a:r>
                    </a:p>
                    <a:p>
                      <a:r>
                        <a:rPr lang="da-DK" sz="1200">
                          <a:latin typeface="Comic Sans MS" panose="030F0702030302020204" pitchFamily="66" charset="0"/>
                        </a:rPr>
                        <a:t>anslået </a:t>
                      </a:r>
                    </a:p>
                  </a:txBody>
                  <a:tcPr>
                    <a:solidFill>
                      <a:schemeClr val="accent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latin typeface="Comic Sans MS" panose="030F0702030302020204" pitchFamily="66" charset="0"/>
                        </a:rPr>
                        <a:t>Sparring </a:t>
                      </a:r>
                    </a:p>
                  </a:txBody>
                  <a:tcPr>
                    <a:solidFill>
                      <a:schemeClr val="accent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latin typeface="Comic Sans MS" panose="030F0702030302020204" pitchFamily="66" charset="0"/>
                        </a:rPr>
                        <a:t>Opfølgning</a:t>
                      </a:r>
                    </a:p>
                  </a:txBody>
                  <a:tcPr>
                    <a:solidFill>
                      <a:schemeClr val="accent1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a-DK" sz="1200">
                          <a:latin typeface="Comic Sans MS" panose="030F0702030302020204" pitchFamily="66" charset="0"/>
                        </a:rPr>
                        <a:t>Feed back/ forward</a:t>
                      </a:r>
                    </a:p>
                  </a:txBody>
                  <a:tcPr>
                    <a:solidFill>
                      <a:schemeClr val="accent1">
                        <a:lumMod val="90000"/>
                        <a:lumOff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9921815"/>
                  </a:ext>
                </a:extLst>
              </a:tr>
              <a:tr h="1102966"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614092"/>
                  </a:ext>
                </a:extLst>
              </a:tr>
              <a:tr h="1102966"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4763079"/>
                  </a:ext>
                </a:extLst>
              </a:tr>
              <a:tr h="1102966"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04905"/>
                  </a:ext>
                </a:extLst>
              </a:tr>
              <a:tr h="1102966"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a-DK" sz="1500" dirty="0">
                        <a:latin typeface="Comic Sans MS" panose="030F0702030302020204" pitchFamily="66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118596"/>
                  </a:ext>
                </a:extLst>
              </a:tr>
            </a:tbl>
          </a:graphicData>
        </a:graphic>
      </p:graphicFrame>
      <p:sp>
        <p:nvSpPr>
          <p:cNvPr id="2" name="Tekstfelt 1">
            <a:extLst>
              <a:ext uri="{FF2B5EF4-FFF2-40B4-BE49-F238E27FC236}">
                <a16:creationId xmlns:a16="http://schemas.microsoft.com/office/drawing/2014/main" id="{91219DF8-64E3-476D-913B-8838741DEC3C}"/>
              </a:ext>
            </a:extLst>
          </p:cNvPr>
          <p:cNvSpPr txBox="1"/>
          <p:nvPr/>
        </p:nvSpPr>
        <p:spPr>
          <a:xfrm>
            <a:off x="363414" y="673101"/>
            <a:ext cx="11465172" cy="311638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pPr defTabSz="609585"/>
            <a:r>
              <a:rPr lang="da-DK" sz="1400" b="1" dirty="0">
                <a:solidFill>
                  <a:prstClr val="white"/>
                </a:solidFill>
                <a:latin typeface="Comic Sans MS"/>
                <a:cs typeface="Arial Bold"/>
              </a:rPr>
              <a:t>Lærings- og kompetenceplan </a:t>
            </a:r>
          </a:p>
        </p:txBody>
      </p:sp>
    </p:spTree>
    <p:extLst>
      <p:ext uri="{BB962C8B-B14F-4D97-AF65-F5344CB8AC3E}">
        <p14:creationId xmlns:p14="http://schemas.microsoft.com/office/powerpoint/2010/main" val="4249323388"/>
      </p:ext>
    </p:extLst>
  </p:cSld>
  <p:clrMapOvr>
    <a:masterClrMapping/>
  </p:clrMapOvr>
</p:sld>
</file>

<file path=ppt/theme/theme1.xml><?xml version="1.0" encoding="utf-8"?>
<a:theme xmlns:a="http://schemas.openxmlformats.org/drawingml/2006/main" name="Københavns Professionshøjskole">
  <a:themeElements>
    <a:clrScheme name="KP Design Grøn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5447"/>
      </a:accent1>
      <a:accent2>
        <a:srgbClr val="CCCCCC"/>
      </a:accent2>
      <a:accent3>
        <a:srgbClr val="929292"/>
      </a:accent3>
      <a:accent4>
        <a:srgbClr val="404040"/>
      </a:accent4>
      <a:accent5>
        <a:srgbClr val="8CCDB9"/>
      </a:accent5>
      <a:accent6>
        <a:srgbClr val="148C78"/>
      </a:accent6>
      <a:hlink>
        <a:srgbClr val="404040"/>
      </a:hlink>
      <a:folHlink>
        <a:srgbClr val="E6E6E6"/>
      </a:folHlink>
    </a:clrScheme>
    <a:fontScheme name="K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solidFill>
            <a:schemeClr val="tx1"/>
          </a:solidFill>
        </a:ln>
        <a:effectLst/>
      </a:spPr>
      <a:bodyPr rtlCol="0" anchor="ctr"/>
      <a:lstStyle>
        <a:defPPr algn="ctr">
          <a:defRPr dirty="0" err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192337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b="1" noProof="0" dirty="0">
            <a:solidFill>
              <a:schemeClr val="tx1"/>
            </a:solidFill>
            <a:latin typeface="+mn-lt"/>
            <a:cs typeface="Arial Bol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tropol Basis.potx" id="{AE914001-0B5F-4CC7-BC1C-7FDF869E2037}" vid="{4D584845-0B5D-4D78-8C36-79E14000C3B6}"/>
    </a:ext>
  </a:extLst>
</a:theme>
</file>

<file path=ppt/theme/theme2.xml><?xml version="1.0" encoding="utf-8"?>
<a:theme xmlns:a="http://schemas.openxmlformats.org/drawingml/2006/main" name="1_Københavns Professionshøjskole">
  <a:themeElements>
    <a:clrScheme name="KP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A3C3C"/>
      </a:accent1>
      <a:accent2>
        <a:srgbClr val="FA7878"/>
      </a:accent2>
      <a:accent3>
        <a:srgbClr val="FAAFAF"/>
      </a:accent3>
      <a:accent4>
        <a:srgbClr val="FAE6E6"/>
      </a:accent4>
      <a:accent5>
        <a:srgbClr val="000000"/>
      </a:accent5>
      <a:accent6>
        <a:srgbClr val="6E6E6E"/>
      </a:accent6>
      <a:hlink>
        <a:srgbClr val="A5A5A5"/>
      </a:hlink>
      <a:folHlink>
        <a:srgbClr val="E6E6E6"/>
      </a:folHlink>
    </a:clrScheme>
    <a:fontScheme name="K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solidFill>
            <a:schemeClr val="tx1"/>
          </a:solidFill>
        </a:ln>
        <a:effectLst/>
      </a:spPr>
      <a:bodyPr rtlCol="0" anchor="ctr"/>
      <a:lstStyle>
        <a:defPPr algn="ctr">
          <a:defRPr dirty="0" err="1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192337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sz="1600" b="1" noProof="0" dirty="0">
            <a:solidFill>
              <a:schemeClr val="tx1"/>
            </a:solidFill>
            <a:latin typeface="+mn-lt"/>
            <a:cs typeface="Arial Bold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Metropol Basis.potx" id="{AE914001-0B5F-4CC7-BC1C-7FDF869E2037}" vid="{4D584845-0B5D-4D78-8C36-79E14000C3B6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14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</vt:i4>
      </vt:variant>
    </vt:vector>
  </HeadingPairs>
  <TitlesOfParts>
    <vt:vector size="8" baseType="lpstr">
      <vt:lpstr>Arial</vt:lpstr>
      <vt:lpstr>Calibri</vt:lpstr>
      <vt:lpstr>Comic Sans MS</vt:lpstr>
      <vt:lpstr>Georgia</vt:lpstr>
      <vt:lpstr>Wingdings</vt:lpstr>
      <vt:lpstr>Københavns Professionshøjskole</vt:lpstr>
      <vt:lpstr>1_Københavns Professionshøjskole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Katrin Leicht Schnohr</dc:creator>
  <cp:lastModifiedBy>Sine Molbæk-Steensig</cp:lastModifiedBy>
  <cp:revision>2</cp:revision>
  <dcterms:created xsi:type="dcterms:W3CDTF">2023-04-28T14:57:52Z</dcterms:created>
  <dcterms:modified xsi:type="dcterms:W3CDTF">2023-05-03T08:25:00Z</dcterms:modified>
</cp:coreProperties>
</file>