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 id="2147483707" r:id="rId6"/>
  </p:sldMasterIdLst>
  <p:sldIdLst>
    <p:sldId id="4781" r:id="rId7"/>
    <p:sldId id="4761" r:id="rId8"/>
    <p:sldId id="4759" r:id="rId9"/>
    <p:sldId id="4760" r:id="rId10"/>
    <p:sldId id="4762" r:id="rId11"/>
    <p:sldId id="4763" r:id="rId12"/>
    <p:sldId id="4768" r:id="rId13"/>
    <p:sldId id="4776" r:id="rId14"/>
    <p:sldId id="4769" r:id="rId15"/>
    <p:sldId id="4718" r:id="rId16"/>
    <p:sldId id="4732" r:id="rId17"/>
    <p:sldId id="4772" r:id="rId18"/>
    <p:sldId id="4773" r:id="rId19"/>
    <p:sldId id="4774" r:id="rId20"/>
    <p:sldId id="4775" r:id="rId21"/>
    <p:sldId id="4717" r:id="rId22"/>
    <p:sldId id="4755" r:id="rId23"/>
    <p:sldId id="4756" r:id="rId24"/>
    <p:sldId id="4780" r:id="rId25"/>
  </p:sldIdLst>
  <p:sldSz cx="12192000" cy="6858000"/>
  <p:notesSz cx="9926638" cy="1435576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049C09-0EEF-40F1-04C4-D840E5B986DC}" name="Nanna Vinkel" initials="NV" userId="S::NAVI@kl.dk::c12cde6c-0c6f-440f-9440-a02efeeee61d" providerId="AD"/>
  <p188:author id="{0A0DF86E-9148-48C0-9E0B-FFC5DE234AC1}" name="Victor Stampe" initials="VS" userId="S::vst@operate.dk::04265123-34e6-4793-9440-7ce983be5c30" providerId="AD"/>
  <p188:author id="{DEFA68A5-4FDB-7096-F5BF-19B4ED4BF3B2}" name="Sanne Brønserud Larsen" initials="SBL" userId="S::SABR@kl.dk::5ae99a5a-9ec6-4297-95ee-d7eb7a8037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B46"/>
    <a:srgbClr val="75A8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2"/>
    <p:restoredTop sz="94694"/>
  </p:normalViewPr>
  <p:slideViewPr>
    <p:cSldViewPr snapToGrid="0">
      <p:cViewPr varScale="1">
        <p:scale>
          <a:sx n="100" d="100"/>
          <a:sy n="100" d="100"/>
        </p:scale>
        <p:origin x="11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emf"/><Relationship Id="rId1" Type="http://schemas.openxmlformats.org/officeDocument/2006/relationships/slideMaster" Target="../slideMasters/slideMaster2.xml"/><Relationship Id="rId5" Type="http://schemas.openxmlformats.org/officeDocument/2006/relationships/image" Target="../media/image15.jpeg"/><Relationship Id="rId4" Type="http://schemas.microsoft.com/office/2007/relationships/hdphoto" Target="../media/hdphoto1.wdp"/></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6.tif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rød_lang titel i kvadrat">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83F840E3-62FA-407C-961A-0ED547BDD409}"/>
              </a:ext>
            </a:extLst>
          </p:cNvPr>
          <p:cNvSpPr>
            <a:spLocks noGrp="1"/>
          </p:cNvSpPr>
          <p:nvPr>
            <p:ph type="pic" sz="quarter" idx="13" hasCustomPrompt="1"/>
          </p:nvPr>
        </p:nvSpPr>
        <p:spPr>
          <a:xfrm>
            <a:off x="0" y="3"/>
            <a:ext cx="12192000" cy="6857998"/>
          </a:xfrm>
          <a:solidFill>
            <a:schemeClr val="bg2"/>
          </a:solidFill>
        </p:spPr>
        <p:txBody>
          <a:bodyPr lIns="5688000" anchor="ctr" anchorCtr="0"/>
          <a:lstStyle>
            <a:lvl1pPr>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Pladsholder til tekst 17">
            <a:extLst>
              <a:ext uri="{FF2B5EF4-FFF2-40B4-BE49-F238E27FC236}">
                <a16:creationId xmlns:a16="http://schemas.microsoft.com/office/drawing/2014/main" id="{582FF76C-78A1-47D8-8A2D-3EA5F54799D8}"/>
              </a:ext>
            </a:extLst>
          </p:cNvPr>
          <p:cNvSpPr>
            <a:spLocks noGrp="1"/>
          </p:cNvSpPr>
          <p:nvPr>
            <p:ph type="body" sz="quarter" idx="15"/>
          </p:nvPr>
        </p:nvSpPr>
        <p:spPr>
          <a:xfrm>
            <a:off x="2" y="563940"/>
            <a:ext cx="6217867" cy="6294060"/>
          </a:xfrm>
          <a:solidFill>
            <a:schemeClr val="accent1"/>
          </a:solidFill>
        </p:spPr>
        <p:txBody>
          <a:bodyPr/>
          <a:lstStyle>
            <a:lvl1pPr>
              <a:defRPr>
                <a:noFill/>
              </a:defRPr>
            </a:lvl1pPr>
          </a:lstStyle>
          <a:p>
            <a:pPr lvl="0"/>
            <a:r>
              <a:rPr lang="en-US"/>
              <a:t>Edit Master text styles</a:t>
            </a:r>
          </a:p>
        </p:txBody>
      </p:sp>
      <p:sp>
        <p:nvSpPr>
          <p:cNvPr id="2" name="Title 1"/>
          <p:cNvSpPr>
            <a:spLocks noGrp="1"/>
          </p:cNvSpPr>
          <p:nvPr>
            <p:ph type="title" hasCustomPrompt="1"/>
          </p:nvPr>
        </p:nvSpPr>
        <p:spPr>
          <a:xfrm>
            <a:off x="608444" y="2947328"/>
            <a:ext cx="4721664" cy="1055310"/>
          </a:xfrm>
        </p:spPr>
        <p:txBody>
          <a:bodyPr anchor="b" anchorCtr="0">
            <a:noAutofit/>
          </a:bodyPr>
          <a:lstStyle>
            <a:lvl1pPr>
              <a:defRPr sz="3362">
                <a:solidFill>
                  <a:schemeClr val="bg1"/>
                </a:solidFill>
              </a:defRPr>
            </a:lvl1pPr>
          </a:lstStyle>
          <a:p>
            <a:r>
              <a:rPr lang="da-DK"/>
              <a:t>Titel</a:t>
            </a:r>
          </a:p>
        </p:txBody>
      </p:sp>
      <p:sp>
        <p:nvSpPr>
          <p:cNvPr id="8" name="Text Placeholder 7"/>
          <p:cNvSpPr>
            <a:spLocks noGrp="1"/>
          </p:cNvSpPr>
          <p:nvPr>
            <p:ph type="body" sz="quarter" idx="11" hasCustomPrompt="1"/>
          </p:nvPr>
        </p:nvSpPr>
        <p:spPr>
          <a:xfrm>
            <a:off x="608444" y="4173087"/>
            <a:ext cx="4721664" cy="574613"/>
          </a:xfrm>
        </p:spPr>
        <p:txBody>
          <a:bodyPr>
            <a:noAutofit/>
          </a:bodyPr>
          <a:lstStyle>
            <a:lvl1pPr>
              <a:defRPr sz="2241" b="0">
                <a:solidFill>
                  <a:schemeClr val="bg1"/>
                </a:solidFill>
                <a:latin typeface="Montserrat" pitchFamily="2" charset="77"/>
                <a:ea typeface="Montserrat" pitchFamily="2" charset="77"/>
                <a:cs typeface="Montserrat" pitchFamily="2" charset="77"/>
              </a:defRPr>
            </a:lvl1pPr>
          </a:lstStyle>
          <a:p>
            <a:pPr lvl="0"/>
            <a:r>
              <a:rPr lang="en-US" sz="2017" err="1"/>
              <a:t>Undertitel</a:t>
            </a:r>
            <a:endParaRPr lang="da-DK"/>
          </a:p>
        </p:txBody>
      </p:sp>
      <p:sp>
        <p:nvSpPr>
          <p:cNvPr id="10" name="Text Placeholder 9"/>
          <p:cNvSpPr>
            <a:spLocks noGrp="1"/>
          </p:cNvSpPr>
          <p:nvPr>
            <p:ph type="body" sz="quarter" idx="12" hasCustomPrompt="1"/>
          </p:nvPr>
        </p:nvSpPr>
        <p:spPr>
          <a:xfrm>
            <a:off x="608444" y="4895586"/>
            <a:ext cx="4721664" cy="263492"/>
          </a:xfrm>
        </p:spPr>
        <p:txBody>
          <a:bodyPr>
            <a:noAutofit/>
          </a:bodyPr>
          <a:lstStyle>
            <a:lvl1pPr>
              <a:defRPr>
                <a:solidFill>
                  <a:schemeClr val="bg1"/>
                </a:solidFill>
                <a:latin typeface="Montserrat" pitchFamily="2" charset="77"/>
              </a:defRPr>
            </a:lvl1pPr>
          </a:lstStyle>
          <a:p>
            <a:pPr lvl="0"/>
            <a:r>
              <a:rPr lang="en-US" err="1"/>
              <a:t>Navn</a:t>
            </a:r>
            <a:r>
              <a:rPr lang="en-US"/>
              <a:t> </a:t>
            </a:r>
            <a:r>
              <a:rPr lang="en-US" err="1"/>
              <a:t>og</a:t>
            </a:r>
            <a:r>
              <a:rPr lang="en-US"/>
              <a:t>/</a:t>
            </a:r>
            <a:r>
              <a:rPr lang="en-US" err="1"/>
              <a:t>eller</a:t>
            </a:r>
            <a:r>
              <a:rPr lang="en-US"/>
              <a:t> </a:t>
            </a:r>
            <a:r>
              <a:rPr lang="en-US" err="1"/>
              <a:t>dato</a:t>
            </a:r>
            <a:endParaRPr lang="en-US"/>
          </a:p>
        </p:txBody>
      </p:sp>
      <p:pic>
        <p:nvPicPr>
          <p:cNvPr id="3" name="Picture 2">
            <a:extLst>
              <a:ext uri="{FF2B5EF4-FFF2-40B4-BE49-F238E27FC236}">
                <a16:creationId xmlns:a16="http://schemas.microsoft.com/office/drawing/2014/main" id="{D7F40F3F-66BF-5B6E-AF8D-390286B4CE6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621752" y="1142967"/>
            <a:ext cx="2218941" cy="554708"/>
          </a:xfrm>
          <a:prstGeom prst="rect">
            <a:avLst/>
          </a:prstGeom>
        </p:spPr>
      </p:pic>
      <p:pic>
        <p:nvPicPr>
          <p:cNvPr id="5" name="Picture 4" descr="A picture containing logo&#10;&#10;Description automatically generated">
            <a:extLst>
              <a:ext uri="{FF2B5EF4-FFF2-40B4-BE49-F238E27FC236}">
                <a16:creationId xmlns:a16="http://schemas.microsoft.com/office/drawing/2014/main" id="{5EA4EA63-7B3C-CB42-4350-50D5EAAE77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1754" y="5905573"/>
            <a:ext cx="1815497" cy="396322"/>
          </a:xfrm>
          <a:prstGeom prst="rect">
            <a:avLst/>
          </a:prstGeom>
        </p:spPr>
      </p:pic>
    </p:spTree>
    <p:extLst>
      <p:ext uri="{BB962C8B-B14F-4D97-AF65-F5344CB8AC3E}">
        <p14:creationId xmlns:p14="http://schemas.microsoft.com/office/powerpoint/2010/main" val="592775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FF89C9CD-07B6-251F-26AD-F12291AF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2615009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889"/>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solidFill>
                  <a:schemeClr val="bg1"/>
                </a:solidFill>
              </a:defRPr>
            </a:lvl1pPr>
          </a:lstStyle>
          <a:p>
            <a:r>
              <a:rPr lang="da-DK" noProof="0"/>
              <a:t>Overskrift</a:t>
            </a:r>
          </a:p>
        </p:txBody>
      </p:sp>
      <p:pic>
        <p:nvPicPr>
          <p:cNvPr id="3" name="Picture 2">
            <a:extLst>
              <a:ext uri="{FF2B5EF4-FFF2-40B4-BE49-F238E27FC236}">
                <a16:creationId xmlns:a16="http://schemas.microsoft.com/office/drawing/2014/main" id="{2491ECDE-831D-0DAB-B183-3034E52824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F14B4143-9407-FD5E-8A2B-0602B5D7D859}"/>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2864157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FF89C9CD-07B6-251F-26AD-F12291AF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100028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D01EC-4C07-6744-F785-049E2EF73BEF}"/>
              </a:ext>
            </a:extLst>
          </p:cNvPr>
          <p:cNvSpPr>
            <a:spLocks noGrp="1"/>
          </p:cNvSpPr>
          <p:nvPr>
            <p:ph type="ctrTitle"/>
          </p:nvPr>
        </p:nvSpPr>
        <p:spPr>
          <a:xfrm>
            <a:off x="1524001" y="1122363"/>
            <a:ext cx="9144001"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674F13F6-5775-756E-79DB-FA86EDEE9F24}"/>
              </a:ext>
            </a:extLst>
          </p:cNvPr>
          <p:cNvSpPr>
            <a:spLocks noGrp="1"/>
          </p:cNvSpPr>
          <p:nvPr>
            <p:ph type="subTitle" idx="1"/>
          </p:nvPr>
        </p:nvSpPr>
        <p:spPr>
          <a:xfrm>
            <a:off x="1524001" y="3602038"/>
            <a:ext cx="9144001" cy="1655762"/>
          </a:xfrm>
        </p:spPr>
        <p:txBody>
          <a:bodyPr/>
          <a:lstStyle>
            <a:lvl1pPr marL="0" indent="0" algn="ctr">
              <a:buNone/>
              <a:defRPr sz="2400"/>
            </a:lvl1pPr>
            <a:lvl2pPr marL="457120" indent="0" algn="ctr">
              <a:buNone/>
              <a:defRPr sz="2000"/>
            </a:lvl2pPr>
            <a:lvl3pPr marL="914238" indent="0" algn="ctr">
              <a:buNone/>
              <a:defRPr sz="1800"/>
            </a:lvl3pPr>
            <a:lvl4pPr marL="1371358" indent="0" algn="ctr">
              <a:buNone/>
              <a:defRPr sz="1600"/>
            </a:lvl4pPr>
            <a:lvl5pPr marL="1828476" indent="0" algn="ctr">
              <a:buNone/>
              <a:defRPr sz="1600"/>
            </a:lvl5pPr>
            <a:lvl6pPr marL="2285596" indent="0" algn="ctr">
              <a:buNone/>
              <a:defRPr sz="1600"/>
            </a:lvl6pPr>
            <a:lvl7pPr marL="2742713" indent="0" algn="ctr">
              <a:buNone/>
              <a:defRPr sz="1600"/>
            </a:lvl7pPr>
            <a:lvl8pPr marL="3199833" indent="0" algn="ctr">
              <a:buNone/>
              <a:defRPr sz="1600"/>
            </a:lvl8pPr>
            <a:lvl9pPr marL="365695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7C4D7B5-AC78-2BC7-1A56-E496E5633222}"/>
              </a:ext>
            </a:extLst>
          </p:cNvPr>
          <p:cNvSpPr>
            <a:spLocks noGrp="1"/>
          </p:cNvSpPr>
          <p:nvPr>
            <p:ph type="dt" sz="half" idx="10"/>
          </p:nvPr>
        </p:nvSpPr>
        <p:spPr/>
        <p:txBody>
          <a:bodyPr/>
          <a:lstStyle/>
          <a:p>
            <a:fld id="{F034308B-36C3-4D21-919C-47EEA167EFE3}" type="datetimeFigureOut">
              <a:rPr lang="da-DK" smtClean="0"/>
              <a:t>04-09-2023</a:t>
            </a:fld>
            <a:endParaRPr lang="da-DK"/>
          </a:p>
        </p:txBody>
      </p:sp>
      <p:sp>
        <p:nvSpPr>
          <p:cNvPr id="5" name="Pladsholder til sidefod 4">
            <a:extLst>
              <a:ext uri="{FF2B5EF4-FFF2-40B4-BE49-F238E27FC236}">
                <a16:creationId xmlns:a16="http://schemas.microsoft.com/office/drawing/2014/main" id="{515DFCB9-75DA-7C33-9968-4A9C91FFFE7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7067CC6-2BC1-C53C-CB07-2BCD67187C70}"/>
              </a:ext>
            </a:extLst>
          </p:cNvPr>
          <p:cNvSpPr>
            <a:spLocks noGrp="1"/>
          </p:cNvSpPr>
          <p:nvPr>
            <p:ph type="sldNum" sz="quarter" idx="12"/>
          </p:nvPr>
        </p:nvSpPr>
        <p:spPr/>
        <p:txBody>
          <a:bodyPr/>
          <a:lstStyle/>
          <a:p>
            <a:fld id="{3635D678-73E1-4860-A1CC-75456B5E94AA}" type="slidenum">
              <a:rPr lang="da-DK" smtClean="0"/>
              <a:t>‹nr.›</a:t>
            </a:fld>
            <a:endParaRPr lang="da-DK"/>
          </a:p>
        </p:txBody>
      </p:sp>
    </p:spTree>
    <p:extLst>
      <p:ext uri="{BB962C8B-B14F-4D97-AF65-F5344CB8AC3E}">
        <p14:creationId xmlns:p14="http://schemas.microsoft.com/office/powerpoint/2010/main" val="888278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rød_lang titel i kvadrat">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83F840E3-62FA-407C-961A-0ED547BDD409}"/>
              </a:ext>
            </a:extLst>
          </p:cNvPr>
          <p:cNvSpPr>
            <a:spLocks noGrp="1"/>
          </p:cNvSpPr>
          <p:nvPr>
            <p:ph type="pic" sz="quarter" idx="13" hasCustomPrompt="1"/>
          </p:nvPr>
        </p:nvSpPr>
        <p:spPr>
          <a:xfrm>
            <a:off x="0" y="2"/>
            <a:ext cx="12192000" cy="6857998"/>
          </a:xfrm>
          <a:solidFill>
            <a:schemeClr val="bg2"/>
          </a:solidFill>
        </p:spPr>
        <p:txBody>
          <a:bodyPr lIns="5688000" anchor="ctr" anchorCtr="0"/>
          <a:lstStyle>
            <a:lvl1pPr>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Pladsholder til tekst 17">
            <a:extLst>
              <a:ext uri="{FF2B5EF4-FFF2-40B4-BE49-F238E27FC236}">
                <a16:creationId xmlns:a16="http://schemas.microsoft.com/office/drawing/2014/main" id="{582FF76C-78A1-47D8-8A2D-3EA5F54799D8}"/>
              </a:ext>
            </a:extLst>
          </p:cNvPr>
          <p:cNvSpPr>
            <a:spLocks noGrp="1"/>
          </p:cNvSpPr>
          <p:nvPr>
            <p:ph type="body" sz="quarter" idx="15"/>
          </p:nvPr>
        </p:nvSpPr>
        <p:spPr>
          <a:xfrm>
            <a:off x="1" y="640217"/>
            <a:ext cx="6217867" cy="6217783"/>
          </a:xfrm>
          <a:solidFill>
            <a:schemeClr val="accent1"/>
          </a:solidFill>
        </p:spPr>
        <p:txBody>
          <a:bodyPr/>
          <a:lstStyle>
            <a:lvl1pPr>
              <a:defRPr>
                <a:noFill/>
              </a:defRPr>
            </a:lvl1pPr>
          </a:lstStyle>
          <a:p>
            <a:pPr lvl="0"/>
            <a:r>
              <a:rPr lang="da-DK"/>
              <a:t>Klik for at redigere teksttypografierne i masteren</a:t>
            </a:r>
          </a:p>
        </p:txBody>
      </p:sp>
      <p:sp>
        <p:nvSpPr>
          <p:cNvPr id="2" name="Title 1"/>
          <p:cNvSpPr>
            <a:spLocks noGrp="1"/>
          </p:cNvSpPr>
          <p:nvPr>
            <p:ph type="title" hasCustomPrompt="1"/>
          </p:nvPr>
        </p:nvSpPr>
        <p:spPr>
          <a:xfrm>
            <a:off x="608444" y="4092578"/>
            <a:ext cx="4721664" cy="1055310"/>
          </a:xfrm>
        </p:spPr>
        <p:txBody>
          <a:bodyPr anchor="b" anchorCtr="0">
            <a:noAutofit/>
          </a:bodyPr>
          <a:lstStyle>
            <a:lvl1pPr>
              <a:defRPr sz="4482">
                <a:solidFill>
                  <a:schemeClr val="bg1"/>
                </a:solidFill>
              </a:defRPr>
            </a:lvl1pPr>
          </a:lstStyle>
          <a:p>
            <a:r>
              <a:rPr lang="da-DK"/>
              <a:t>Titel</a:t>
            </a:r>
          </a:p>
        </p:txBody>
      </p:sp>
      <p:sp>
        <p:nvSpPr>
          <p:cNvPr id="8" name="Text Placeholder 7"/>
          <p:cNvSpPr>
            <a:spLocks noGrp="1"/>
          </p:cNvSpPr>
          <p:nvPr>
            <p:ph type="body" sz="quarter" idx="11" hasCustomPrompt="1"/>
          </p:nvPr>
        </p:nvSpPr>
        <p:spPr>
          <a:xfrm>
            <a:off x="608444" y="5318336"/>
            <a:ext cx="4721664" cy="574613"/>
          </a:xfrm>
        </p:spPr>
        <p:txBody>
          <a:bodyPr>
            <a:noAutofit/>
          </a:bodyPr>
          <a:lstStyle>
            <a:lvl1pPr>
              <a:defRPr sz="2017" b="1">
                <a:solidFill>
                  <a:schemeClr val="bg1"/>
                </a:solidFill>
                <a:latin typeface="Work Sans" charset="0"/>
                <a:ea typeface="Work Sans" charset="0"/>
                <a:cs typeface="Work Sans" charset="0"/>
              </a:defRPr>
            </a:lvl1pPr>
          </a:lstStyle>
          <a:p>
            <a:pPr lvl="0"/>
            <a:r>
              <a:rPr lang="en-US" sz="2017" err="1"/>
              <a:t>Undertitel</a:t>
            </a:r>
            <a:endParaRPr lang="da-DK"/>
          </a:p>
        </p:txBody>
      </p:sp>
      <p:sp>
        <p:nvSpPr>
          <p:cNvPr id="10" name="Text Placeholder 9"/>
          <p:cNvSpPr>
            <a:spLocks noGrp="1"/>
          </p:cNvSpPr>
          <p:nvPr>
            <p:ph type="body" sz="quarter" idx="12" hasCustomPrompt="1"/>
          </p:nvPr>
        </p:nvSpPr>
        <p:spPr>
          <a:xfrm>
            <a:off x="608444" y="6040836"/>
            <a:ext cx="4721664" cy="263492"/>
          </a:xfrm>
        </p:spPr>
        <p:txBody>
          <a:bodyPr>
            <a:noAutofit/>
          </a:bodyPr>
          <a:lstStyle>
            <a:lvl1pPr>
              <a:defRPr>
                <a:solidFill>
                  <a:schemeClr val="bg1"/>
                </a:solidFill>
              </a:defRPr>
            </a:lvl1pPr>
          </a:lstStyle>
          <a:p>
            <a:pPr lvl="0"/>
            <a:r>
              <a:rPr lang="en-US" err="1"/>
              <a:t>Navn</a:t>
            </a:r>
            <a:r>
              <a:rPr lang="en-US"/>
              <a:t> </a:t>
            </a:r>
            <a:r>
              <a:rPr lang="en-US" err="1"/>
              <a:t>og</a:t>
            </a:r>
            <a:r>
              <a:rPr lang="en-US"/>
              <a:t>/</a:t>
            </a:r>
            <a:r>
              <a:rPr lang="en-US" err="1"/>
              <a:t>eller</a:t>
            </a:r>
            <a:r>
              <a:rPr lang="en-US"/>
              <a:t> </a:t>
            </a:r>
            <a:r>
              <a:rPr lang="en-US" err="1"/>
              <a:t>dato</a:t>
            </a:r>
            <a:endParaRPr lang="en-US"/>
          </a:p>
        </p:txBody>
      </p:sp>
      <p:sp>
        <p:nvSpPr>
          <p:cNvPr id="16" name="Pladsholder til tekst 12">
            <a:extLst>
              <a:ext uri="{FF2B5EF4-FFF2-40B4-BE49-F238E27FC236}">
                <a16:creationId xmlns:a16="http://schemas.microsoft.com/office/drawing/2014/main" id="{B32C8A9B-69E8-49DD-9869-C8875B37E44A}"/>
              </a:ext>
            </a:extLst>
          </p:cNvPr>
          <p:cNvSpPr>
            <a:spLocks noGrp="1" noChangeAspect="1"/>
          </p:cNvSpPr>
          <p:nvPr>
            <p:ph type="body" sz="quarter" idx="14"/>
          </p:nvPr>
        </p:nvSpPr>
        <p:spPr>
          <a:xfrm>
            <a:off x="10169486" y="6452028"/>
            <a:ext cx="1420122" cy="409707"/>
          </a:xfrm>
          <a:blipFill>
            <a:blip r:embed="rId2" cstate="print">
              <a:extLst>
                <a:ext uri="{28A0092B-C50C-407E-A947-70E740481C1C}">
                  <a14:useLocalDpi xmlns:a14="http://schemas.microsoft.com/office/drawing/2010/main"/>
                </a:ext>
              </a:extLst>
            </a:blip>
            <a:stretch>
              <a:fillRect/>
            </a:stretch>
          </a:blipFill>
        </p:spPr>
        <p:txBody>
          <a:bodyPr>
            <a:noAutofit/>
          </a:bodyPr>
          <a:lstStyle>
            <a:lvl1pPr>
              <a:defRPr sz="112">
                <a:noFill/>
              </a:defRPr>
            </a:lvl1pPr>
          </a:lstStyle>
          <a:p>
            <a:pPr lvl="0"/>
            <a:r>
              <a:rPr lang="da-DK"/>
              <a:t>Klik for at redigere teksttypografierne i masteren</a:t>
            </a:r>
          </a:p>
        </p:txBody>
      </p:sp>
    </p:spTree>
    <p:extLst>
      <p:ext uri="{BB962C8B-B14F-4D97-AF65-F5344CB8AC3E}">
        <p14:creationId xmlns:p14="http://schemas.microsoft.com/office/powerpoint/2010/main" val="795209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_lang titel i kvadrat_grøn">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83F840E3-62FA-407C-961A-0ED547BDD409}"/>
              </a:ext>
            </a:extLst>
          </p:cNvPr>
          <p:cNvSpPr>
            <a:spLocks noGrp="1"/>
          </p:cNvSpPr>
          <p:nvPr>
            <p:ph type="pic" sz="quarter" idx="13" hasCustomPrompt="1"/>
          </p:nvPr>
        </p:nvSpPr>
        <p:spPr>
          <a:xfrm>
            <a:off x="0" y="2"/>
            <a:ext cx="12192000" cy="6857998"/>
          </a:xfrm>
          <a:solidFill>
            <a:schemeClr val="bg2"/>
          </a:solidFill>
        </p:spPr>
        <p:txBody>
          <a:bodyPr lIns="5688000" anchor="ctr" anchorCtr="0"/>
          <a:lstStyle>
            <a:lvl1pPr>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Pladsholder til tekst 17">
            <a:extLst>
              <a:ext uri="{FF2B5EF4-FFF2-40B4-BE49-F238E27FC236}">
                <a16:creationId xmlns:a16="http://schemas.microsoft.com/office/drawing/2014/main" id="{582FF76C-78A1-47D8-8A2D-3EA5F54799D8}"/>
              </a:ext>
            </a:extLst>
          </p:cNvPr>
          <p:cNvSpPr>
            <a:spLocks noGrp="1"/>
          </p:cNvSpPr>
          <p:nvPr>
            <p:ph type="body" sz="quarter" idx="15"/>
          </p:nvPr>
        </p:nvSpPr>
        <p:spPr>
          <a:xfrm>
            <a:off x="1" y="640217"/>
            <a:ext cx="6217867" cy="6217783"/>
          </a:xfrm>
          <a:solidFill>
            <a:schemeClr val="accent3"/>
          </a:solidFill>
        </p:spPr>
        <p:txBody>
          <a:bodyPr/>
          <a:lstStyle>
            <a:lvl1pPr>
              <a:defRPr>
                <a:noFill/>
              </a:defRPr>
            </a:lvl1pPr>
          </a:lstStyle>
          <a:p>
            <a:pPr lvl="0"/>
            <a:r>
              <a:rPr lang="da-DK"/>
              <a:t>Klik for at redigere teksttypografierne i masteren</a:t>
            </a:r>
          </a:p>
        </p:txBody>
      </p:sp>
      <p:sp>
        <p:nvSpPr>
          <p:cNvPr id="2" name="Title 1"/>
          <p:cNvSpPr>
            <a:spLocks noGrp="1"/>
          </p:cNvSpPr>
          <p:nvPr>
            <p:ph type="title" hasCustomPrompt="1"/>
          </p:nvPr>
        </p:nvSpPr>
        <p:spPr>
          <a:xfrm>
            <a:off x="608444" y="4092578"/>
            <a:ext cx="4721664" cy="1055310"/>
          </a:xfrm>
        </p:spPr>
        <p:txBody>
          <a:bodyPr anchor="b" anchorCtr="0">
            <a:noAutofit/>
          </a:bodyPr>
          <a:lstStyle>
            <a:lvl1pPr>
              <a:defRPr sz="4482">
                <a:solidFill>
                  <a:schemeClr val="accent4"/>
                </a:solidFill>
              </a:defRPr>
            </a:lvl1pPr>
          </a:lstStyle>
          <a:p>
            <a:r>
              <a:rPr lang="da-DK"/>
              <a:t>Titel</a:t>
            </a:r>
          </a:p>
        </p:txBody>
      </p:sp>
      <p:sp>
        <p:nvSpPr>
          <p:cNvPr id="8" name="Text Placeholder 7"/>
          <p:cNvSpPr>
            <a:spLocks noGrp="1"/>
          </p:cNvSpPr>
          <p:nvPr>
            <p:ph type="body" sz="quarter" idx="11" hasCustomPrompt="1"/>
          </p:nvPr>
        </p:nvSpPr>
        <p:spPr>
          <a:xfrm>
            <a:off x="608444" y="5318336"/>
            <a:ext cx="4721664" cy="574613"/>
          </a:xfrm>
        </p:spPr>
        <p:txBody>
          <a:bodyPr>
            <a:noAutofit/>
          </a:bodyPr>
          <a:lstStyle>
            <a:lvl1pPr>
              <a:defRPr sz="2017" b="1">
                <a:solidFill>
                  <a:schemeClr val="accent4"/>
                </a:solidFill>
                <a:latin typeface="Work Sans" charset="0"/>
                <a:ea typeface="Work Sans" charset="0"/>
                <a:cs typeface="Work Sans" charset="0"/>
              </a:defRPr>
            </a:lvl1pPr>
          </a:lstStyle>
          <a:p>
            <a:pPr lvl="0"/>
            <a:r>
              <a:rPr lang="en-US" sz="2017" err="1"/>
              <a:t>Undertitel</a:t>
            </a:r>
            <a:endParaRPr lang="da-DK"/>
          </a:p>
        </p:txBody>
      </p:sp>
      <p:sp>
        <p:nvSpPr>
          <p:cNvPr id="10" name="Text Placeholder 9"/>
          <p:cNvSpPr>
            <a:spLocks noGrp="1"/>
          </p:cNvSpPr>
          <p:nvPr>
            <p:ph type="body" sz="quarter" idx="12" hasCustomPrompt="1"/>
          </p:nvPr>
        </p:nvSpPr>
        <p:spPr>
          <a:xfrm>
            <a:off x="608444" y="6040836"/>
            <a:ext cx="4721664" cy="263492"/>
          </a:xfrm>
        </p:spPr>
        <p:txBody>
          <a:bodyPr>
            <a:noAutofit/>
          </a:bodyPr>
          <a:lstStyle>
            <a:lvl1pPr>
              <a:defRPr>
                <a:solidFill>
                  <a:schemeClr val="accent4"/>
                </a:solidFill>
              </a:defRPr>
            </a:lvl1pPr>
          </a:lstStyle>
          <a:p>
            <a:pPr lvl="0"/>
            <a:r>
              <a:rPr lang="en-US" err="1"/>
              <a:t>Navn</a:t>
            </a:r>
            <a:r>
              <a:rPr lang="en-US"/>
              <a:t> </a:t>
            </a:r>
            <a:r>
              <a:rPr lang="en-US" err="1"/>
              <a:t>og</a:t>
            </a:r>
            <a:r>
              <a:rPr lang="en-US"/>
              <a:t>/</a:t>
            </a:r>
            <a:r>
              <a:rPr lang="en-US" err="1"/>
              <a:t>eller</a:t>
            </a:r>
            <a:r>
              <a:rPr lang="en-US"/>
              <a:t> </a:t>
            </a:r>
            <a:r>
              <a:rPr lang="en-US" err="1"/>
              <a:t>dato</a:t>
            </a:r>
            <a:endParaRPr lang="en-US"/>
          </a:p>
        </p:txBody>
      </p:sp>
      <p:sp>
        <p:nvSpPr>
          <p:cNvPr id="16" name="Pladsholder til tekst 12">
            <a:extLst>
              <a:ext uri="{FF2B5EF4-FFF2-40B4-BE49-F238E27FC236}">
                <a16:creationId xmlns:a16="http://schemas.microsoft.com/office/drawing/2014/main" id="{B32C8A9B-69E8-49DD-9869-C8875B37E44A}"/>
              </a:ext>
            </a:extLst>
          </p:cNvPr>
          <p:cNvSpPr>
            <a:spLocks noGrp="1" noChangeAspect="1"/>
          </p:cNvSpPr>
          <p:nvPr>
            <p:ph type="body" sz="quarter" idx="14"/>
          </p:nvPr>
        </p:nvSpPr>
        <p:spPr>
          <a:xfrm>
            <a:off x="10169486" y="6452028"/>
            <a:ext cx="1420122" cy="409707"/>
          </a:xfrm>
          <a:blipFill>
            <a:blip r:embed="rId2" cstate="print">
              <a:extLst>
                <a:ext uri="{28A0092B-C50C-407E-A947-70E740481C1C}">
                  <a14:useLocalDpi xmlns:a14="http://schemas.microsoft.com/office/drawing/2010/main"/>
                </a:ext>
              </a:extLst>
            </a:blip>
            <a:stretch>
              <a:fillRect/>
            </a:stretch>
          </a:blipFill>
        </p:spPr>
        <p:txBody>
          <a:bodyPr>
            <a:noAutofit/>
          </a:bodyPr>
          <a:lstStyle>
            <a:lvl1pPr>
              <a:defRPr sz="112">
                <a:noFill/>
              </a:defRPr>
            </a:lvl1pPr>
          </a:lstStyle>
          <a:p>
            <a:pPr lvl="0"/>
            <a:r>
              <a:rPr lang="da-DK"/>
              <a:t>Klik for at redigere teksttypografierne i masteren</a:t>
            </a:r>
          </a:p>
        </p:txBody>
      </p:sp>
    </p:spTree>
    <p:extLst>
      <p:ext uri="{BB962C8B-B14F-4D97-AF65-F5344CB8AC3E}">
        <p14:creationId xmlns:p14="http://schemas.microsoft.com/office/powerpoint/2010/main" val="1684493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rside - inden for boks">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83F840E3-62FA-407C-961A-0ED547BDD409}"/>
              </a:ext>
            </a:extLst>
          </p:cNvPr>
          <p:cNvSpPr>
            <a:spLocks noGrp="1"/>
          </p:cNvSpPr>
          <p:nvPr>
            <p:ph type="pic" sz="quarter" idx="13" hasCustomPrompt="1"/>
          </p:nvPr>
        </p:nvSpPr>
        <p:spPr>
          <a:xfrm>
            <a:off x="0" y="2"/>
            <a:ext cx="12192000" cy="6857998"/>
          </a:xfrm>
          <a:solidFill>
            <a:schemeClr val="bg2"/>
          </a:solidFill>
        </p:spPr>
        <p:txBody>
          <a:bodyPr lIns="5688000" anchor="ctr" anchorCtr="0"/>
          <a:lstStyle>
            <a:lvl1pPr>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Pladsholder til tekst 17">
            <a:extLst>
              <a:ext uri="{FF2B5EF4-FFF2-40B4-BE49-F238E27FC236}">
                <a16:creationId xmlns:a16="http://schemas.microsoft.com/office/drawing/2014/main" id="{582FF76C-78A1-47D8-8A2D-3EA5F54799D8}"/>
              </a:ext>
            </a:extLst>
          </p:cNvPr>
          <p:cNvSpPr>
            <a:spLocks noGrp="1"/>
          </p:cNvSpPr>
          <p:nvPr>
            <p:ph type="body" sz="quarter" idx="15"/>
          </p:nvPr>
        </p:nvSpPr>
        <p:spPr>
          <a:xfrm>
            <a:off x="608443" y="1817066"/>
            <a:ext cx="5043047" cy="5042801"/>
          </a:xfrm>
          <a:solidFill>
            <a:schemeClr val="accent1"/>
          </a:solidFill>
        </p:spPr>
        <p:txBody>
          <a:bodyPr/>
          <a:lstStyle>
            <a:lvl1pPr>
              <a:defRPr>
                <a:noFill/>
              </a:defRPr>
            </a:lvl1pPr>
          </a:lstStyle>
          <a:p>
            <a:pPr lvl="0"/>
            <a:r>
              <a:rPr lang="da-DK"/>
              <a:t>Klik for at redigere teksttypografierne i masteren</a:t>
            </a:r>
          </a:p>
        </p:txBody>
      </p:sp>
      <p:sp>
        <p:nvSpPr>
          <p:cNvPr id="2" name="Title 1"/>
          <p:cNvSpPr>
            <a:spLocks noGrp="1"/>
          </p:cNvSpPr>
          <p:nvPr>
            <p:ph type="title" hasCustomPrompt="1"/>
          </p:nvPr>
        </p:nvSpPr>
        <p:spPr>
          <a:xfrm>
            <a:off x="929826" y="4092578"/>
            <a:ext cx="4400282" cy="1055310"/>
          </a:xfrm>
        </p:spPr>
        <p:txBody>
          <a:bodyPr anchor="b" anchorCtr="0">
            <a:noAutofit/>
          </a:bodyPr>
          <a:lstStyle>
            <a:lvl1pPr>
              <a:defRPr sz="4482">
                <a:solidFill>
                  <a:schemeClr val="bg1"/>
                </a:solidFill>
              </a:defRPr>
            </a:lvl1pPr>
          </a:lstStyle>
          <a:p>
            <a:r>
              <a:rPr lang="en-US" err="1"/>
              <a:t>Titel</a:t>
            </a:r>
            <a:endParaRPr lang="da-DK"/>
          </a:p>
        </p:txBody>
      </p:sp>
      <p:sp>
        <p:nvSpPr>
          <p:cNvPr id="8" name="Text Placeholder 7"/>
          <p:cNvSpPr>
            <a:spLocks noGrp="1"/>
          </p:cNvSpPr>
          <p:nvPr>
            <p:ph type="body" sz="quarter" idx="11" hasCustomPrompt="1"/>
          </p:nvPr>
        </p:nvSpPr>
        <p:spPr>
          <a:xfrm>
            <a:off x="929826" y="5318336"/>
            <a:ext cx="4400282" cy="574613"/>
          </a:xfrm>
        </p:spPr>
        <p:txBody>
          <a:bodyPr>
            <a:noAutofit/>
          </a:bodyPr>
          <a:lstStyle>
            <a:lvl1pPr>
              <a:defRPr sz="1569" b="1">
                <a:solidFill>
                  <a:schemeClr val="bg1"/>
                </a:solidFill>
                <a:latin typeface="Work Sans" charset="0"/>
                <a:ea typeface="Work Sans" charset="0"/>
                <a:cs typeface="Work Sans" charset="0"/>
              </a:defRPr>
            </a:lvl1pPr>
          </a:lstStyle>
          <a:p>
            <a:pPr lvl="0"/>
            <a:r>
              <a:rPr lang="en-US" err="1"/>
              <a:t>Undertitel</a:t>
            </a:r>
            <a:endParaRPr lang="da-DK"/>
          </a:p>
        </p:txBody>
      </p:sp>
      <p:sp>
        <p:nvSpPr>
          <p:cNvPr id="10" name="Text Placeholder 9"/>
          <p:cNvSpPr>
            <a:spLocks noGrp="1"/>
          </p:cNvSpPr>
          <p:nvPr>
            <p:ph type="body" sz="quarter" idx="12" hasCustomPrompt="1"/>
          </p:nvPr>
        </p:nvSpPr>
        <p:spPr>
          <a:xfrm>
            <a:off x="929826" y="6040836"/>
            <a:ext cx="4400282" cy="263491"/>
          </a:xfrm>
        </p:spPr>
        <p:txBody>
          <a:bodyPr>
            <a:noAutofit/>
          </a:bodyPr>
          <a:lstStyle>
            <a:lvl1pPr>
              <a:defRPr>
                <a:solidFill>
                  <a:schemeClr val="bg1"/>
                </a:solidFill>
              </a:defRPr>
            </a:lvl1pPr>
          </a:lstStyle>
          <a:p>
            <a:pPr lvl="0"/>
            <a:r>
              <a:rPr lang="en-US" err="1"/>
              <a:t>Navn</a:t>
            </a:r>
            <a:r>
              <a:rPr lang="en-US"/>
              <a:t> </a:t>
            </a:r>
            <a:r>
              <a:rPr lang="en-US" err="1"/>
              <a:t>og</a:t>
            </a:r>
            <a:r>
              <a:rPr lang="en-US"/>
              <a:t>/</a:t>
            </a:r>
            <a:r>
              <a:rPr lang="en-US" err="1"/>
              <a:t>eller</a:t>
            </a:r>
            <a:r>
              <a:rPr lang="en-US"/>
              <a:t> </a:t>
            </a:r>
            <a:r>
              <a:rPr lang="en-US" err="1"/>
              <a:t>dato</a:t>
            </a:r>
            <a:endParaRPr lang="en-US"/>
          </a:p>
        </p:txBody>
      </p:sp>
      <p:sp>
        <p:nvSpPr>
          <p:cNvPr id="16" name="Pladsholder til tekst 12">
            <a:extLst>
              <a:ext uri="{FF2B5EF4-FFF2-40B4-BE49-F238E27FC236}">
                <a16:creationId xmlns:a16="http://schemas.microsoft.com/office/drawing/2014/main" id="{B32C8A9B-69E8-49DD-9869-C8875B37E44A}"/>
              </a:ext>
            </a:extLst>
          </p:cNvPr>
          <p:cNvSpPr>
            <a:spLocks noGrp="1" noChangeAspect="1"/>
          </p:cNvSpPr>
          <p:nvPr>
            <p:ph type="body" sz="quarter" idx="14"/>
          </p:nvPr>
        </p:nvSpPr>
        <p:spPr>
          <a:xfrm>
            <a:off x="608444" y="-1866"/>
            <a:ext cx="1420122" cy="409707"/>
          </a:xfrm>
          <a:blipFill>
            <a:blip r:embed="rId2" cstate="print">
              <a:extLst>
                <a:ext uri="{28A0092B-C50C-407E-A947-70E740481C1C}">
                  <a14:useLocalDpi xmlns:a14="http://schemas.microsoft.com/office/drawing/2010/main"/>
                </a:ext>
              </a:extLst>
            </a:blip>
            <a:stretch>
              <a:fillRect/>
            </a:stretch>
          </a:blipFill>
        </p:spPr>
        <p:txBody>
          <a:bodyPr>
            <a:noAutofit/>
          </a:bodyPr>
          <a:lstStyle>
            <a:lvl1pPr>
              <a:defRPr sz="112">
                <a:noFill/>
              </a:defRPr>
            </a:lvl1pPr>
          </a:lstStyle>
          <a:p>
            <a:pPr lvl="0"/>
            <a:r>
              <a:rPr lang="da-DK"/>
              <a:t>Klik for at redigere teksttypografierne i masteren</a:t>
            </a:r>
          </a:p>
        </p:txBody>
      </p:sp>
    </p:spTree>
    <p:extLst>
      <p:ext uri="{BB962C8B-B14F-4D97-AF65-F5344CB8AC3E}">
        <p14:creationId xmlns:p14="http://schemas.microsoft.com/office/powerpoint/2010/main" val="1222166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side B_Grøn">
    <p:spTree>
      <p:nvGrpSpPr>
        <p:cNvPr id="1" name=""/>
        <p:cNvGrpSpPr/>
        <p:nvPr/>
      </p:nvGrpSpPr>
      <p:grpSpPr>
        <a:xfrm>
          <a:off x="0" y="0"/>
          <a:ext cx="0" cy="0"/>
          <a:chOff x="0" y="0"/>
          <a:chExt cx="0" cy="0"/>
        </a:xfrm>
      </p:grpSpPr>
      <p:sp>
        <p:nvSpPr>
          <p:cNvPr id="6" name="Pladsholder til billede 5">
            <a:extLst>
              <a:ext uri="{FF2B5EF4-FFF2-40B4-BE49-F238E27FC236}">
                <a16:creationId xmlns:a16="http://schemas.microsoft.com/office/drawing/2014/main" id="{83F840E3-62FA-407C-961A-0ED547BDD409}"/>
              </a:ext>
            </a:extLst>
          </p:cNvPr>
          <p:cNvSpPr>
            <a:spLocks noGrp="1"/>
          </p:cNvSpPr>
          <p:nvPr>
            <p:ph type="pic" sz="quarter" idx="13" hasCustomPrompt="1"/>
          </p:nvPr>
        </p:nvSpPr>
        <p:spPr>
          <a:xfrm>
            <a:off x="0" y="2"/>
            <a:ext cx="12192000" cy="6857998"/>
          </a:xfrm>
          <a:solidFill>
            <a:schemeClr val="bg2"/>
          </a:solidFill>
        </p:spPr>
        <p:txBody>
          <a:bodyPr lIns="5688000" anchor="ctr" anchorCtr="0"/>
          <a:lstStyle>
            <a:lvl1pPr>
              <a:defRPr/>
            </a:lvl1pPr>
          </a:lstStyle>
          <a:p>
            <a:r>
              <a:rPr lang="da-DK" err="1"/>
              <a:t>Click</a:t>
            </a:r>
            <a:r>
              <a:rPr lang="da-DK"/>
              <a:t> </a:t>
            </a:r>
            <a:r>
              <a:rPr lang="da-DK" err="1"/>
              <a:t>icon</a:t>
            </a:r>
            <a:r>
              <a:rPr lang="da-DK"/>
              <a:t> to </a:t>
            </a:r>
            <a:r>
              <a:rPr lang="da-DK" err="1"/>
              <a:t>add</a:t>
            </a:r>
            <a:r>
              <a:rPr lang="da-DK"/>
              <a:t> </a:t>
            </a:r>
            <a:r>
              <a:rPr lang="da-DK" err="1"/>
              <a:t>picture</a:t>
            </a:r>
            <a:endParaRPr lang="da-DK"/>
          </a:p>
        </p:txBody>
      </p:sp>
      <p:sp>
        <p:nvSpPr>
          <p:cNvPr id="18" name="Pladsholder til tekst 17">
            <a:extLst>
              <a:ext uri="{FF2B5EF4-FFF2-40B4-BE49-F238E27FC236}">
                <a16:creationId xmlns:a16="http://schemas.microsoft.com/office/drawing/2014/main" id="{582FF76C-78A1-47D8-8A2D-3EA5F54799D8}"/>
              </a:ext>
            </a:extLst>
          </p:cNvPr>
          <p:cNvSpPr>
            <a:spLocks noGrp="1"/>
          </p:cNvSpPr>
          <p:nvPr>
            <p:ph type="body" sz="quarter" idx="15"/>
          </p:nvPr>
        </p:nvSpPr>
        <p:spPr>
          <a:xfrm>
            <a:off x="608443" y="1817066"/>
            <a:ext cx="5043047" cy="5042801"/>
          </a:xfrm>
          <a:solidFill>
            <a:schemeClr val="accent3"/>
          </a:solidFill>
        </p:spPr>
        <p:txBody>
          <a:bodyPr/>
          <a:lstStyle>
            <a:lvl1pPr>
              <a:defRPr>
                <a:noFill/>
              </a:defRPr>
            </a:lvl1pPr>
          </a:lstStyle>
          <a:p>
            <a:pPr lvl="0"/>
            <a:r>
              <a:rPr lang="da-DK"/>
              <a:t>Klik for at redigere teksttypografierne i masteren</a:t>
            </a:r>
          </a:p>
        </p:txBody>
      </p:sp>
      <p:sp>
        <p:nvSpPr>
          <p:cNvPr id="2" name="Title 1"/>
          <p:cNvSpPr>
            <a:spLocks noGrp="1"/>
          </p:cNvSpPr>
          <p:nvPr>
            <p:ph type="title" hasCustomPrompt="1"/>
          </p:nvPr>
        </p:nvSpPr>
        <p:spPr>
          <a:xfrm>
            <a:off x="929826" y="4092578"/>
            <a:ext cx="4400282" cy="1055310"/>
          </a:xfrm>
        </p:spPr>
        <p:txBody>
          <a:bodyPr anchor="b" anchorCtr="0">
            <a:noAutofit/>
          </a:bodyPr>
          <a:lstStyle>
            <a:lvl1pPr>
              <a:defRPr sz="4482">
                <a:solidFill>
                  <a:schemeClr val="accent4"/>
                </a:solidFill>
              </a:defRPr>
            </a:lvl1pPr>
          </a:lstStyle>
          <a:p>
            <a:r>
              <a:rPr lang="en-US" err="1"/>
              <a:t>Titel</a:t>
            </a:r>
            <a:endParaRPr lang="da-DK"/>
          </a:p>
        </p:txBody>
      </p:sp>
      <p:sp>
        <p:nvSpPr>
          <p:cNvPr id="8" name="Text Placeholder 7"/>
          <p:cNvSpPr>
            <a:spLocks noGrp="1"/>
          </p:cNvSpPr>
          <p:nvPr>
            <p:ph type="body" sz="quarter" idx="11" hasCustomPrompt="1"/>
          </p:nvPr>
        </p:nvSpPr>
        <p:spPr>
          <a:xfrm>
            <a:off x="929826" y="5318336"/>
            <a:ext cx="4400282" cy="574613"/>
          </a:xfrm>
        </p:spPr>
        <p:txBody>
          <a:bodyPr>
            <a:noAutofit/>
          </a:bodyPr>
          <a:lstStyle>
            <a:lvl1pPr>
              <a:defRPr sz="1569" b="1">
                <a:solidFill>
                  <a:schemeClr val="accent4"/>
                </a:solidFill>
                <a:latin typeface="Work Sans" charset="0"/>
                <a:ea typeface="Work Sans" charset="0"/>
                <a:cs typeface="Work Sans" charset="0"/>
              </a:defRPr>
            </a:lvl1pPr>
          </a:lstStyle>
          <a:p>
            <a:pPr lvl="0"/>
            <a:r>
              <a:rPr lang="en-US" err="1"/>
              <a:t>Undertitel</a:t>
            </a:r>
            <a:endParaRPr lang="da-DK"/>
          </a:p>
        </p:txBody>
      </p:sp>
      <p:sp>
        <p:nvSpPr>
          <p:cNvPr id="10" name="Text Placeholder 9"/>
          <p:cNvSpPr>
            <a:spLocks noGrp="1"/>
          </p:cNvSpPr>
          <p:nvPr>
            <p:ph type="body" sz="quarter" idx="12" hasCustomPrompt="1"/>
          </p:nvPr>
        </p:nvSpPr>
        <p:spPr>
          <a:xfrm>
            <a:off x="929826" y="6040836"/>
            <a:ext cx="4400282" cy="263491"/>
          </a:xfrm>
        </p:spPr>
        <p:txBody>
          <a:bodyPr>
            <a:noAutofit/>
          </a:bodyPr>
          <a:lstStyle>
            <a:lvl1pPr>
              <a:defRPr>
                <a:solidFill>
                  <a:schemeClr val="accent4"/>
                </a:solidFill>
              </a:defRPr>
            </a:lvl1pPr>
          </a:lstStyle>
          <a:p>
            <a:pPr lvl="0"/>
            <a:r>
              <a:rPr lang="en-US" err="1"/>
              <a:t>Navn</a:t>
            </a:r>
            <a:r>
              <a:rPr lang="en-US"/>
              <a:t> </a:t>
            </a:r>
            <a:r>
              <a:rPr lang="en-US" err="1"/>
              <a:t>og</a:t>
            </a:r>
            <a:r>
              <a:rPr lang="en-US"/>
              <a:t>/</a:t>
            </a:r>
            <a:r>
              <a:rPr lang="en-US" err="1"/>
              <a:t>eller</a:t>
            </a:r>
            <a:r>
              <a:rPr lang="en-US"/>
              <a:t> </a:t>
            </a:r>
            <a:r>
              <a:rPr lang="en-US" err="1"/>
              <a:t>dato</a:t>
            </a:r>
            <a:endParaRPr lang="en-US"/>
          </a:p>
        </p:txBody>
      </p:sp>
      <p:sp>
        <p:nvSpPr>
          <p:cNvPr id="16" name="Pladsholder til tekst 12">
            <a:extLst>
              <a:ext uri="{FF2B5EF4-FFF2-40B4-BE49-F238E27FC236}">
                <a16:creationId xmlns:a16="http://schemas.microsoft.com/office/drawing/2014/main" id="{B32C8A9B-69E8-49DD-9869-C8875B37E44A}"/>
              </a:ext>
            </a:extLst>
          </p:cNvPr>
          <p:cNvSpPr>
            <a:spLocks noGrp="1" noChangeAspect="1"/>
          </p:cNvSpPr>
          <p:nvPr>
            <p:ph type="body" sz="quarter" idx="14"/>
          </p:nvPr>
        </p:nvSpPr>
        <p:spPr>
          <a:xfrm>
            <a:off x="608444" y="-1866"/>
            <a:ext cx="1420122" cy="409707"/>
          </a:xfrm>
          <a:blipFill>
            <a:blip r:embed="rId2" cstate="print">
              <a:extLst>
                <a:ext uri="{28A0092B-C50C-407E-A947-70E740481C1C}">
                  <a14:useLocalDpi xmlns:a14="http://schemas.microsoft.com/office/drawing/2010/main"/>
                </a:ext>
              </a:extLst>
            </a:blip>
            <a:stretch>
              <a:fillRect/>
            </a:stretch>
          </a:blipFill>
        </p:spPr>
        <p:txBody>
          <a:bodyPr>
            <a:noAutofit/>
          </a:bodyPr>
          <a:lstStyle>
            <a:lvl1pPr>
              <a:defRPr sz="112">
                <a:noFill/>
              </a:defRPr>
            </a:lvl1pPr>
          </a:lstStyle>
          <a:p>
            <a:pPr lvl="0"/>
            <a:r>
              <a:rPr lang="da-DK"/>
              <a:t>Klik for at redigere teksttypografierne i masteren</a:t>
            </a:r>
          </a:p>
        </p:txBody>
      </p:sp>
    </p:spTree>
    <p:extLst>
      <p:ext uri="{BB962C8B-B14F-4D97-AF65-F5344CB8AC3E}">
        <p14:creationId xmlns:p14="http://schemas.microsoft.com/office/powerpoint/2010/main" val="11067062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hold - tabel + introtekst">
    <p:bg>
      <p:bgPr>
        <a:solidFill>
          <a:schemeClr val="bg2"/>
        </a:solidFill>
        <a:effectLst/>
      </p:bgPr>
    </p:bg>
    <p:spTree>
      <p:nvGrpSpPr>
        <p:cNvPr id="1" name=""/>
        <p:cNvGrpSpPr/>
        <p:nvPr/>
      </p:nvGrpSpPr>
      <p:grpSpPr>
        <a:xfrm>
          <a:off x="0" y="0"/>
          <a:ext cx="0" cy="0"/>
          <a:chOff x="0" y="0"/>
          <a:chExt cx="0" cy="0"/>
        </a:xfrm>
      </p:grpSpPr>
      <p:sp>
        <p:nvSpPr>
          <p:cNvPr id="17" name="Content Placeholder 9">
            <a:extLst>
              <a:ext uri="{FF2B5EF4-FFF2-40B4-BE49-F238E27FC236}">
                <a16:creationId xmlns:a16="http://schemas.microsoft.com/office/drawing/2014/main" id="{75BB4B59-7E55-45CA-8237-4FD2F575DC99}"/>
              </a:ext>
            </a:extLst>
          </p:cNvPr>
          <p:cNvSpPr>
            <a:spLocks noGrp="1"/>
          </p:cNvSpPr>
          <p:nvPr>
            <p:ph sz="quarter" idx="10" hasCustomPrompt="1"/>
          </p:nvPr>
        </p:nvSpPr>
        <p:spPr>
          <a:xfrm>
            <a:off x="6217868" y="1451655"/>
            <a:ext cx="5365688" cy="4518629"/>
          </a:xfrm>
        </p:spPr>
        <p:txBody>
          <a:bodyPr>
            <a:noAutofit/>
          </a:bodyPr>
          <a:lstStyle>
            <a:lvl1pPr>
              <a:lnSpc>
                <a:spcPct val="100000"/>
              </a:lnSpc>
              <a:defRPr b="0" i="0" baseline="0">
                <a:latin typeface="+mn-lt"/>
                <a:ea typeface="Work Sans" charset="0"/>
                <a:cs typeface="Work Sans" charset="0"/>
              </a:defRPr>
            </a:lvl1pPr>
          </a:lstStyle>
          <a:p>
            <a:pPr lvl="0"/>
            <a:r>
              <a:rPr lang="en-US" err="1"/>
              <a:t>Skriv</a:t>
            </a:r>
            <a:r>
              <a:rPr lang="en-US"/>
              <a:t> intro til her</a:t>
            </a:r>
            <a:endParaRPr lang="da-DK"/>
          </a:p>
        </p:txBody>
      </p:sp>
      <p:sp>
        <p:nvSpPr>
          <p:cNvPr id="2" name="Titel 1">
            <a:extLst>
              <a:ext uri="{FF2B5EF4-FFF2-40B4-BE49-F238E27FC236}">
                <a16:creationId xmlns:a16="http://schemas.microsoft.com/office/drawing/2014/main" id="{0D715670-D1DF-4CA4-9010-E3AC2D8A0E26}"/>
              </a:ext>
            </a:extLst>
          </p:cNvPr>
          <p:cNvSpPr>
            <a:spLocks noGrp="1"/>
          </p:cNvSpPr>
          <p:nvPr>
            <p:ph type="title" hasCustomPrompt="1"/>
          </p:nvPr>
        </p:nvSpPr>
        <p:spPr>
          <a:xfrm>
            <a:off x="608444" y="563940"/>
            <a:ext cx="4721664" cy="565718"/>
          </a:xfrm>
        </p:spPr>
        <p:txBody>
          <a:bodyPr/>
          <a:lstStyle>
            <a:lvl1pPr>
              <a:defRPr>
                <a:solidFill>
                  <a:schemeClr val="accent1"/>
                </a:solidFill>
              </a:defRPr>
            </a:lvl1pPr>
          </a:lstStyle>
          <a:p>
            <a:r>
              <a:rPr lang="da-DK"/>
              <a:t>Indhold</a:t>
            </a:r>
          </a:p>
        </p:txBody>
      </p:sp>
      <p:sp>
        <p:nvSpPr>
          <p:cNvPr id="21" name="Pladsholder til indhold 19">
            <a:extLst>
              <a:ext uri="{FF2B5EF4-FFF2-40B4-BE49-F238E27FC236}">
                <a16:creationId xmlns:a16="http://schemas.microsoft.com/office/drawing/2014/main" id="{9D27FD96-16B4-4D81-A512-2C4B2ABA3F19}"/>
              </a:ext>
            </a:extLst>
          </p:cNvPr>
          <p:cNvSpPr>
            <a:spLocks noGrp="1"/>
          </p:cNvSpPr>
          <p:nvPr>
            <p:ph sz="quarter" idx="11" hasCustomPrompt="1"/>
          </p:nvPr>
        </p:nvSpPr>
        <p:spPr>
          <a:xfrm>
            <a:off x="608444" y="1451655"/>
            <a:ext cx="4721664" cy="4518629"/>
          </a:xfrm>
        </p:spPr>
        <p:txBody>
          <a:bodyPr/>
          <a:lstStyle>
            <a:lvl1pPr>
              <a:defRPr/>
            </a:lvl1pPr>
          </a:lstStyle>
          <a:p>
            <a:pPr lvl="0"/>
            <a:r>
              <a:rPr lang="da-DK"/>
              <a:t>Indsæt indholds-tabel her</a:t>
            </a:r>
          </a:p>
        </p:txBody>
      </p:sp>
    </p:spTree>
    <p:extLst>
      <p:ext uri="{BB962C8B-B14F-4D97-AF65-F5344CB8AC3E}">
        <p14:creationId xmlns:p14="http://schemas.microsoft.com/office/powerpoint/2010/main" val="3704466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dhold - to tabeller">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15670-D1DF-4CA4-9010-E3AC2D8A0E26}"/>
              </a:ext>
            </a:extLst>
          </p:cNvPr>
          <p:cNvSpPr>
            <a:spLocks noGrp="1"/>
          </p:cNvSpPr>
          <p:nvPr>
            <p:ph type="title" hasCustomPrompt="1"/>
          </p:nvPr>
        </p:nvSpPr>
        <p:spPr>
          <a:xfrm>
            <a:off x="608444" y="563940"/>
            <a:ext cx="4721664" cy="565718"/>
          </a:xfrm>
        </p:spPr>
        <p:txBody>
          <a:bodyPr/>
          <a:lstStyle>
            <a:lvl1pPr>
              <a:defRPr>
                <a:solidFill>
                  <a:schemeClr val="accent1"/>
                </a:solidFill>
              </a:defRPr>
            </a:lvl1pPr>
          </a:lstStyle>
          <a:p>
            <a:r>
              <a:rPr lang="da-DK"/>
              <a:t>Indhold</a:t>
            </a:r>
          </a:p>
        </p:txBody>
      </p:sp>
      <p:sp>
        <p:nvSpPr>
          <p:cNvPr id="21" name="Pladsholder til indhold 19">
            <a:extLst>
              <a:ext uri="{FF2B5EF4-FFF2-40B4-BE49-F238E27FC236}">
                <a16:creationId xmlns:a16="http://schemas.microsoft.com/office/drawing/2014/main" id="{9D27FD96-16B4-4D81-A512-2C4B2ABA3F19}"/>
              </a:ext>
            </a:extLst>
          </p:cNvPr>
          <p:cNvSpPr>
            <a:spLocks noGrp="1"/>
          </p:cNvSpPr>
          <p:nvPr>
            <p:ph sz="quarter" idx="11" hasCustomPrompt="1"/>
          </p:nvPr>
        </p:nvSpPr>
        <p:spPr>
          <a:xfrm>
            <a:off x="608444" y="1451655"/>
            <a:ext cx="4721664" cy="4518629"/>
          </a:xfrm>
        </p:spPr>
        <p:txBody>
          <a:bodyPr/>
          <a:lstStyle>
            <a:lvl1pPr>
              <a:defRPr/>
            </a:lvl1pPr>
          </a:lstStyle>
          <a:p>
            <a:pPr lvl="0"/>
            <a:r>
              <a:rPr lang="da-DK"/>
              <a:t>Indsæt indholds-tabel her</a:t>
            </a:r>
          </a:p>
        </p:txBody>
      </p:sp>
      <p:sp>
        <p:nvSpPr>
          <p:cNvPr id="6" name="Pladsholder til indhold 19">
            <a:extLst>
              <a:ext uri="{FF2B5EF4-FFF2-40B4-BE49-F238E27FC236}">
                <a16:creationId xmlns:a16="http://schemas.microsoft.com/office/drawing/2014/main" id="{B5C93E2A-2E3A-49BD-BA96-9A862042E290}"/>
              </a:ext>
            </a:extLst>
          </p:cNvPr>
          <p:cNvSpPr>
            <a:spLocks noGrp="1"/>
          </p:cNvSpPr>
          <p:nvPr>
            <p:ph sz="quarter" idx="12" hasCustomPrompt="1"/>
          </p:nvPr>
        </p:nvSpPr>
        <p:spPr>
          <a:xfrm>
            <a:off x="6236629" y="1451655"/>
            <a:ext cx="4721664" cy="4518629"/>
          </a:xfrm>
        </p:spPr>
        <p:txBody>
          <a:bodyPr/>
          <a:lstStyle>
            <a:lvl1pPr>
              <a:defRPr/>
            </a:lvl1pPr>
          </a:lstStyle>
          <a:p>
            <a:pPr lvl="0"/>
            <a:r>
              <a:rPr lang="da-DK"/>
              <a:t>Indsæt indholds-tabel her</a:t>
            </a:r>
          </a:p>
        </p:txBody>
      </p:sp>
    </p:spTree>
    <p:extLst>
      <p:ext uri="{BB962C8B-B14F-4D97-AF65-F5344CB8AC3E}">
        <p14:creationId xmlns:p14="http://schemas.microsoft.com/office/powerpoint/2010/main" val="6993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hold - 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4" name="Picture 3" descr="A picture containing text, bottle, tableware, dishware&#10;&#10;Description automatically generated">
            <a:extLst>
              <a:ext uri="{FF2B5EF4-FFF2-40B4-BE49-F238E27FC236}">
                <a16:creationId xmlns:a16="http://schemas.microsoft.com/office/drawing/2014/main" id="{1E41F856-889A-1EF0-EAA0-E87F982A42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Tree>
    <p:extLst>
      <p:ext uri="{BB962C8B-B14F-4D97-AF65-F5344CB8AC3E}">
        <p14:creationId xmlns:p14="http://schemas.microsoft.com/office/powerpoint/2010/main" val="3251284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proving our world">
    <p:spTree>
      <p:nvGrpSpPr>
        <p:cNvPr id="1" name=""/>
        <p:cNvGrpSpPr/>
        <p:nvPr/>
      </p:nvGrpSpPr>
      <p:grpSpPr>
        <a:xfrm>
          <a:off x="0" y="0"/>
          <a:ext cx="0" cy="0"/>
          <a:chOff x="0" y="0"/>
          <a:chExt cx="0" cy="0"/>
        </a:xfrm>
      </p:grpSpPr>
      <p:sp>
        <p:nvSpPr>
          <p:cNvPr id="4" name="Rectangle 3"/>
          <p:cNvSpPr/>
          <p:nvPr userDrawn="1"/>
        </p:nvSpPr>
        <p:spPr>
          <a:xfrm>
            <a:off x="6217867" y="0"/>
            <a:ext cx="5970785" cy="59747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da-DK" sz="1345"/>
          </a:p>
        </p:txBody>
      </p:sp>
      <p:sp>
        <p:nvSpPr>
          <p:cNvPr id="7" name="TextBox 6"/>
          <p:cNvSpPr txBox="1"/>
          <p:nvPr userDrawn="1"/>
        </p:nvSpPr>
        <p:spPr>
          <a:xfrm>
            <a:off x="6801791" y="3159136"/>
            <a:ext cx="1858777" cy="689676"/>
          </a:xfrm>
          <a:prstGeom prst="rect">
            <a:avLst/>
          </a:prstGeom>
          <a:noFill/>
        </p:spPr>
        <p:txBody>
          <a:bodyPr wrap="square" lIns="0" tIns="0" rIns="0" bIns="0" rtlCol="0">
            <a:spAutoFit/>
          </a:bodyPr>
          <a:lstStyle/>
          <a:p>
            <a:r>
              <a:rPr lang="en-US" sz="2241" b="1">
                <a:solidFill>
                  <a:schemeClr val="tx2"/>
                </a:solidFill>
                <a:latin typeface="Work Sans" charset="0"/>
                <a:ea typeface="Work Sans" charset="0"/>
                <a:cs typeface="Work Sans" charset="0"/>
              </a:rPr>
              <a:t>Agenda</a:t>
            </a:r>
            <a:br>
              <a:rPr lang="en-US" sz="2241" b="1">
                <a:solidFill>
                  <a:schemeClr val="tx2"/>
                </a:solidFill>
                <a:latin typeface="Work Sans" charset="0"/>
                <a:ea typeface="Work Sans" charset="0"/>
                <a:cs typeface="Work Sans" charset="0"/>
              </a:rPr>
            </a:br>
            <a:r>
              <a:rPr lang="en-US" sz="2241" b="1">
                <a:solidFill>
                  <a:schemeClr val="tx2"/>
                </a:solidFill>
                <a:latin typeface="Work Sans" charset="0"/>
                <a:ea typeface="Work Sans" charset="0"/>
                <a:cs typeface="Work Sans" charset="0"/>
              </a:rPr>
              <a:t>setting</a:t>
            </a:r>
            <a:endParaRPr lang="en-US" sz="2241">
              <a:solidFill>
                <a:schemeClr val="tx2"/>
              </a:solidFill>
              <a:latin typeface="Work Sans" charset="0"/>
              <a:ea typeface="Work Sans" charset="0"/>
              <a:cs typeface="Work Sans" charset="0"/>
            </a:endParaRPr>
          </a:p>
        </p:txBody>
      </p:sp>
      <p:sp>
        <p:nvSpPr>
          <p:cNvPr id="8" name="TextBox 7"/>
          <p:cNvSpPr txBox="1"/>
          <p:nvPr userDrawn="1"/>
        </p:nvSpPr>
        <p:spPr>
          <a:xfrm>
            <a:off x="6801792" y="3947987"/>
            <a:ext cx="2029657" cy="827919"/>
          </a:xfrm>
          <a:prstGeom prst="rect">
            <a:avLst/>
          </a:prstGeom>
          <a:noFill/>
        </p:spPr>
        <p:txBody>
          <a:bodyPr wrap="square" lIns="0" tIns="0" rIns="0" bIns="0" rtlCol="0">
            <a:spAutoFit/>
          </a:bodyPr>
          <a:lstStyle/>
          <a:p>
            <a:r>
              <a:rPr lang="da-DK" sz="1345">
                <a:solidFill>
                  <a:schemeClr val="tx2"/>
                </a:solidFill>
                <a:ea typeface="Work Sans" charset="0"/>
                <a:cs typeface="Work Sans" charset="0"/>
              </a:rPr>
              <a:t>Vi skaber opmærksomhed, påvirker samtalen og engagerer aktører, når vi sætter dagsordener.</a:t>
            </a:r>
          </a:p>
        </p:txBody>
      </p:sp>
      <p:sp>
        <p:nvSpPr>
          <p:cNvPr id="9" name="TextBox 8"/>
          <p:cNvSpPr txBox="1"/>
          <p:nvPr userDrawn="1"/>
        </p:nvSpPr>
        <p:spPr>
          <a:xfrm>
            <a:off x="9647370" y="3121059"/>
            <a:ext cx="1482778" cy="689676"/>
          </a:xfrm>
          <a:prstGeom prst="rect">
            <a:avLst/>
          </a:prstGeom>
          <a:noFill/>
        </p:spPr>
        <p:txBody>
          <a:bodyPr wrap="none" lIns="0" tIns="0" rIns="0" bIns="0" rtlCol="0">
            <a:spAutoFit/>
          </a:bodyPr>
          <a:lstStyle/>
          <a:p>
            <a:r>
              <a:rPr lang="da-DK" sz="2241" b="1">
                <a:solidFill>
                  <a:schemeClr val="tx2"/>
                </a:solidFill>
                <a:latin typeface="Work Sans" charset="0"/>
                <a:ea typeface="Work Sans" charset="0"/>
                <a:cs typeface="Work Sans" charset="0"/>
              </a:rPr>
              <a:t>Adfærds-</a:t>
            </a:r>
            <a:br>
              <a:rPr lang="da-DK" sz="2241" b="1">
                <a:solidFill>
                  <a:schemeClr val="tx2"/>
                </a:solidFill>
                <a:latin typeface="Work Sans" charset="0"/>
                <a:ea typeface="Work Sans" charset="0"/>
                <a:cs typeface="Work Sans" charset="0"/>
              </a:rPr>
            </a:br>
            <a:r>
              <a:rPr lang="da-DK" sz="2241" b="1">
                <a:solidFill>
                  <a:schemeClr val="tx2"/>
                </a:solidFill>
                <a:latin typeface="Work Sans" charset="0"/>
                <a:ea typeface="Work Sans" charset="0"/>
                <a:cs typeface="Work Sans" charset="0"/>
              </a:rPr>
              <a:t>forandring</a:t>
            </a:r>
            <a:endParaRPr lang="da-DK" sz="2241">
              <a:solidFill>
                <a:schemeClr val="tx2"/>
              </a:solidFill>
              <a:latin typeface="Work Sans" charset="0"/>
              <a:ea typeface="Work Sans" charset="0"/>
              <a:cs typeface="Work Sans" charset="0"/>
            </a:endParaRPr>
          </a:p>
        </p:txBody>
      </p:sp>
      <p:sp>
        <p:nvSpPr>
          <p:cNvPr id="10" name="TextBox 9"/>
          <p:cNvSpPr txBox="1"/>
          <p:nvPr userDrawn="1"/>
        </p:nvSpPr>
        <p:spPr>
          <a:xfrm>
            <a:off x="9647370" y="3947987"/>
            <a:ext cx="2126844" cy="620939"/>
          </a:xfrm>
          <a:prstGeom prst="rect">
            <a:avLst/>
          </a:prstGeom>
          <a:noFill/>
        </p:spPr>
        <p:txBody>
          <a:bodyPr wrap="square" lIns="0" tIns="0" rIns="0" bIns="0" rtlCol="0">
            <a:spAutoFit/>
          </a:bodyPr>
          <a:lstStyle/>
          <a:p>
            <a:r>
              <a:rPr lang="da-DK" sz="1345">
                <a:solidFill>
                  <a:schemeClr val="tx2"/>
                </a:solidFill>
                <a:ea typeface="Work Sans" charset="0"/>
                <a:cs typeface="Work Sans" charset="0"/>
              </a:rPr>
              <a:t>Vi bruger dyb indsigt i mennesker, når vi designer konkrete adfærdsforandringer.</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32431" y="1951226"/>
            <a:ext cx="1060712" cy="1061679"/>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47878" y="1951226"/>
            <a:ext cx="1060712" cy="1061679"/>
          </a:xfrm>
          <a:prstGeom prst="rect">
            <a:avLst/>
          </a:prstGeom>
        </p:spPr>
      </p:pic>
      <p:sp>
        <p:nvSpPr>
          <p:cNvPr id="13" name="Pladsholder til tekst 12">
            <a:extLst>
              <a:ext uri="{FF2B5EF4-FFF2-40B4-BE49-F238E27FC236}">
                <a16:creationId xmlns:a16="http://schemas.microsoft.com/office/drawing/2014/main" id="{B32C8A9B-69E8-49DD-9869-C8875B37E44A}"/>
              </a:ext>
            </a:extLst>
          </p:cNvPr>
          <p:cNvSpPr>
            <a:spLocks noGrp="1" noChangeAspect="1"/>
          </p:cNvSpPr>
          <p:nvPr>
            <p:ph type="body" sz="quarter" idx="14"/>
          </p:nvPr>
        </p:nvSpPr>
        <p:spPr>
          <a:xfrm>
            <a:off x="608444" y="-1866"/>
            <a:ext cx="1420122" cy="409707"/>
          </a:xfrm>
          <a:blipFill>
            <a:blip r:embed="rId4" cstate="print">
              <a:extLst>
                <a:ext uri="{28A0092B-C50C-407E-A947-70E740481C1C}">
                  <a14:useLocalDpi xmlns:a14="http://schemas.microsoft.com/office/drawing/2010/main"/>
                </a:ext>
              </a:extLst>
            </a:blip>
            <a:stretch>
              <a:fillRect/>
            </a:stretch>
          </a:blipFill>
        </p:spPr>
        <p:txBody>
          <a:bodyPr>
            <a:noAutofit/>
          </a:bodyPr>
          <a:lstStyle>
            <a:lvl1pPr>
              <a:defRPr sz="112">
                <a:noFill/>
              </a:defRPr>
            </a:lvl1pPr>
          </a:lstStyle>
          <a:p>
            <a:pPr lvl="0"/>
            <a:r>
              <a:rPr lang="da-DK"/>
              <a:t>Klik for at redigere teksttypografierne i masteren</a:t>
            </a:r>
          </a:p>
        </p:txBody>
      </p:sp>
      <p:sp>
        <p:nvSpPr>
          <p:cNvPr id="5" name="Tekstfelt 4">
            <a:extLst>
              <a:ext uri="{FF2B5EF4-FFF2-40B4-BE49-F238E27FC236}">
                <a16:creationId xmlns:a16="http://schemas.microsoft.com/office/drawing/2014/main" id="{DA292C2B-D3A8-46B4-B7FC-2F3F0C41F9A9}"/>
              </a:ext>
            </a:extLst>
          </p:cNvPr>
          <p:cNvSpPr txBox="1"/>
          <p:nvPr userDrawn="1"/>
        </p:nvSpPr>
        <p:spPr>
          <a:xfrm>
            <a:off x="608444" y="563940"/>
            <a:ext cx="4438792" cy="517386"/>
          </a:xfrm>
          <a:prstGeom prst="rect">
            <a:avLst/>
          </a:prstGeom>
          <a:noFill/>
        </p:spPr>
        <p:txBody>
          <a:bodyPr wrap="square" lIns="0" tIns="0" rIns="0" bIns="0" rtlCol="0">
            <a:spAutoFit/>
          </a:bodyPr>
          <a:lstStyle/>
          <a:p>
            <a:r>
              <a:rPr kumimoji="0" lang="da-DK" sz="3362" b="1" i="0" u="none" strike="noStrike" kern="1200" cap="none" spc="0" normalizeH="0" baseline="0" noProof="0">
                <a:ln>
                  <a:noFill/>
                </a:ln>
                <a:solidFill>
                  <a:srgbClr val="000000"/>
                </a:solidFill>
                <a:effectLst/>
                <a:uLnTx/>
                <a:uFillTx/>
                <a:latin typeface="Work Sans" charset="0"/>
              </a:rPr>
              <a:t>Improving our world</a:t>
            </a:r>
            <a:endParaRPr lang="da-DK" sz="1345" b="1" err="1">
              <a:latin typeface="Work Sans" charset="0"/>
              <a:ea typeface="Work Sans" charset="0"/>
              <a:cs typeface="Work Sans" charset="0"/>
            </a:endParaRPr>
          </a:p>
        </p:txBody>
      </p:sp>
      <p:sp>
        <p:nvSpPr>
          <p:cNvPr id="6" name="Tekstfelt 5">
            <a:extLst>
              <a:ext uri="{FF2B5EF4-FFF2-40B4-BE49-F238E27FC236}">
                <a16:creationId xmlns:a16="http://schemas.microsoft.com/office/drawing/2014/main" id="{6899AB85-6A9D-4B7A-ADB1-5E70FE146ABA}"/>
              </a:ext>
            </a:extLst>
          </p:cNvPr>
          <p:cNvSpPr txBox="1"/>
          <p:nvPr userDrawn="1"/>
        </p:nvSpPr>
        <p:spPr>
          <a:xfrm>
            <a:off x="608444" y="1441604"/>
            <a:ext cx="3813840" cy="827919"/>
          </a:xfrm>
          <a:prstGeom prst="rect">
            <a:avLst/>
          </a:prstGeom>
          <a:noFill/>
        </p:spPr>
        <p:txBody>
          <a:bodyPr wrap="square" lIns="0" tIns="0" rIns="0" bIns="0" rtlCol="0">
            <a:spAutoFit/>
          </a:bodyPr>
          <a:lstStyle/>
          <a:p>
            <a:pPr marL="0" marR="0" lvl="0" indent="0" algn="l" defTabSz="434201" rtl="0" eaLnBrk="1" fontAlgn="auto" latinLnBrk="0" hangingPunct="1">
              <a:lnSpc>
                <a:spcPct val="100000"/>
              </a:lnSpc>
              <a:spcBef>
                <a:spcPts val="474"/>
              </a:spcBef>
              <a:spcAft>
                <a:spcPts val="0"/>
              </a:spcAft>
              <a:buClrTx/>
              <a:buSzTx/>
              <a:buFont typeface="Arial" panose="020B0604020202020204" pitchFamily="34" charset="0"/>
              <a:buNone/>
              <a:tabLst/>
              <a:defRPr/>
            </a:pPr>
            <a:r>
              <a:rPr lang="da-DK" sz="1345">
                <a:solidFill>
                  <a:schemeClr val="tx1"/>
                </a:solidFill>
              </a:rPr>
              <a:t>Operate er et digitalt kommunikations- og adfærdsbureau. Vores mission er at hjælpe vores kunder med at forbedre verden gennem indsigt i mennesker, teknologi og kommunikation.</a:t>
            </a:r>
            <a:endParaRPr lang="en-US" sz="1345">
              <a:solidFill>
                <a:schemeClr val="tx1"/>
              </a:solidFill>
              <a:latin typeface="Calibri" charset="0"/>
              <a:ea typeface="Calibri" charset="0"/>
              <a:cs typeface="Calibri" charset="0"/>
            </a:endParaRPr>
          </a:p>
        </p:txBody>
      </p:sp>
    </p:spTree>
    <p:extLst>
      <p:ext uri="{BB962C8B-B14F-4D97-AF65-F5344CB8AC3E}">
        <p14:creationId xmlns:p14="http://schemas.microsoft.com/office/powerpoint/2010/main" val="3524095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signatur">
    <p:spTree>
      <p:nvGrpSpPr>
        <p:cNvPr id="1" name=""/>
        <p:cNvGrpSpPr/>
        <p:nvPr/>
      </p:nvGrpSpPr>
      <p:grpSpPr>
        <a:xfrm>
          <a:off x="0" y="0"/>
          <a:ext cx="0" cy="0"/>
          <a:chOff x="0" y="0"/>
          <a:chExt cx="0" cy="0"/>
        </a:xfrm>
      </p:grpSpPr>
      <p:pic>
        <p:nvPicPr>
          <p:cNvPr id="10" name="Billede 2">
            <a:extLst>
              <a:ext uri="{FF2B5EF4-FFF2-40B4-BE49-F238E27FC236}">
                <a16:creationId xmlns:a16="http://schemas.microsoft.com/office/drawing/2014/main" id="{E3546DDA-816E-4850-984C-5822CDC5A0D2}"/>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4" name="Rectangle 3"/>
          <p:cNvSpPr/>
          <p:nvPr userDrawn="1"/>
        </p:nvSpPr>
        <p:spPr>
          <a:xfrm>
            <a:off x="6217868" y="1451654"/>
            <a:ext cx="5365688" cy="5406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45"/>
          </a:p>
        </p:txBody>
      </p:sp>
      <p:pic>
        <p:nvPicPr>
          <p:cNvPr id="6" name="Picture 14">
            <a:extLst>
              <a:ext uri="{FF2B5EF4-FFF2-40B4-BE49-F238E27FC236}">
                <a16:creationId xmlns:a16="http://schemas.microsoft.com/office/drawing/2014/main" id="{C017F5B6-8160-4BA2-ACAC-91A8F42E46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17867" y="0"/>
            <a:ext cx="1403327" cy="404544"/>
          </a:xfrm>
          <a:prstGeom prst="rect">
            <a:avLst/>
          </a:prstGeom>
        </p:spPr>
      </p:pic>
      <p:sp>
        <p:nvSpPr>
          <p:cNvPr id="8" name="Rektangel 37">
            <a:extLst>
              <a:ext uri="{FF2B5EF4-FFF2-40B4-BE49-F238E27FC236}">
                <a16:creationId xmlns:a16="http://schemas.microsoft.com/office/drawing/2014/main" id="{A47A9EC8-0BE8-486C-B9CB-FC3D9860DF26}"/>
              </a:ext>
            </a:extLst>
          </p:cNvPr>
          <p:cNvSpPr/>
          <p:nvPr userDrawn="1"/>
        </p:nvSpPr>
        <p:spPr>
          <a:xfrm>
            <a:off x="617351" y="5431551"/>
            <a:ext cx="4712758" cy="724429"/>
          </a:xfrm>
          <a:prstGeom prst="rect">
            <a:avLst/>
          </a:prstGeom>
        </p:spPr>
        <p:txBody>
          <a:bodyPr wrap="square" lIns="0" tIns="0" rIns="0" bIns="0">
            <a:spAutoFit/>
          </a:bodyPr>
          <a:lstStyle/>
          <a:p>
            <a:r>
              <a:rPr lang="da-DK" sz="1569" b="1">
                <a:solidFill>
                  <a:schemeClr val="bg1"/>
                </a:solidFill>
                <a:latin typeface="Work Sans" charset="0"/>
                <a:ea typeface="Work Sans" charset="0"/>
                <a:cs typeface="Work Sans" charset="0"/>
              </a:rPr>
              <a:t>Københavns Lufthavn</a:t>
            </a:r>
          </a:p>
          <a:p>
            <a:r>
              <a:rPr lang="da-DK" sz="1569" b="0" i="0" kern="1200">
                <a:solidFill>
                  <a:schemeClr val="bg1"/>
                </a:solidFill>
                <a:effectLst/>
                <a:latin typeface="Work Sans Medium" pitchFamily="2" charset="77"/>
                <a:ea typeface="+mn-ea"/>
                <a:cs typeface="+mn-cs"/>
              </a:rPr>
              <a:t>Tager førerpositionen i debatten om vækst i Danmark gennem udbygning af </a:t>
            </a:r>
            <a:r>
              <a:rPr lang="da-DK" sz="1569" b="0" i="0" kern="1200">
                <a:solidFill>
                  <a:schemeClr val="bg1"/>
                </a:solidFill>
                <a:effectLst/>
                <a:latin typeface="Work Sans" pitchFamily="2" charset="77"/>
                <a:ea typeface="+mn-ea"/>
                <a:cs typeface="+mn-cs"/>
              </a:rPr>
              <a:t>lufthavnen</a:t>
            </a:r>
            <a:r>
              <a:rPr lang="da-DK" sz="1569" b="0" i="0" kern="1200">
                <a:solidFill>
                  <a:schemeClr val="bg1"/>
                </a:solidFill>
                <a:effectLst/>
                <a:latin typeface="Work Sans Medium" pitchFamily="2" charset="77"/>
                <a:ea typeface="+mn-ea"/>
                <a:cs typeface="+mn-cs"/>
              </a:rPr>
              <a:t>.</a:t>
            </a:r>
            <a:endParaRPr lang="da-DK" sz="1569" b="0" i="0">
              <a:solidFill>
                <a:schemeClr val="bg1"/>
              </a:solidFill>
              <a:latin typeface="Work Sans Medium" pitchFamily="2" charset="77"/>
              <a:ea typeface="Work Sans" charset="0"/>
              <a:cs typeface="Work Sans" charset="0"/>
            </a:endParaRPr>
          </a:p>
        </p:txBody>
      </p:sp>
      <p:sp>
        <p:nvSpPr>
          <p:cNvPr id="9" name="Rectangle 8"/>
          <p:cNvSpPr/>
          <p:nvPr userDrawn="1"/>
        </p:nvSpPr>
        <p:spPr>
          <a:xfrm>
            <a:off x="6861892" y="1859264"/>
            <a:ext cx="3933410" cy="344838"/>
          </a:xfrm>
          <a:prstGeom prst="rect">
            <a:avLst/>
          </a:prstGeom>
        </p:spPr>
        <p:txBody>
          <a:bodyPr wrap="square" lIns="0" tIns="0" rIns="0" bIns="0">
            <a:spAutoFit/>
          </a:bodyPr>
          <a:lstStyle/>
          <a:p>
            <a:r>
              <a:rPr lang="da-DK" sz="2241" b="1" i="0">
                <a:solidFill>
                  <a:schemeClr val="tx1"/>
                </a:solidFill>
                <a:latin typeface="Work Sans" charset="0"/>
                <a:ea typeface="Work Sans" charset="0"/>
                <a:cs typeface="Work Sans" charset="0"/>
              </a:rPr>
              <a:t>Agenda </a:t>
            </a:r>
            <a:r>
              <a:rPr lang="da-DK" sz="2241" b="1" i="0" err="1">
                <a:solidFill>
                  <a:schemeClr val="tx1"/>
                </a:solidFill>
                <a:latin typeface="Work Sans" charset="0"/>
                <a:ea typeface="Work Sans" charset="0"/>
                <a:cs typeface="Work Sans" charset="0"/>
              </a:rPr>
              <a:t>setting</a:t>
            </a:r>
            <a:endParaRPr lang="da-DK" sz="2241" b="1" i="0">
              <a:solidFill>
                <a:schemeClr val="tx1"/>
              </a:solidFill>
              <a:latin typeface="Work Sans" charset="0"/>
              <a:ea typeface="Work Sans" charset="0"/>
              <a:cs typeface="Work Sans" charset="0"/>
            </a:endParaRPr>
          </a:p>
        </p:txBody>
      </p:sp>
      <p:pic>
        <p:nvPicPr>
          <p:cNvPr id="12" name="Billede 11">
            <a:extLst>
              <a:ext uri="{FF2B5EF4-FFF2-40B4-BE49-F238E27FC236}">
                <a16:creationId xmlns:a16="http://schemas.microsoft.com/office/drawing/2014/main" id="{2253B8BB-060F-4113-BE5D-6E645ED7873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666031" y="2246315"/>
            <a:ext cx="4502676" cy="4502457"/>
          </a:xfrm>
          <a:prstGeom prst="rect">
            <a:avLst/>
          </a:prstGeom>
        </p:spPr>
      </p:pic>
    </p:spTree>
    <p:extLst>
      <p:ext uri="{BB962C8B-B14F-4D97-AF65-F5344CB8AC3E}">
        <p14:creationId xmlns:p14="http://schemas.microsoft.com/office/powerpoint/2010/main" val="4006393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dfærdssignatu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8" name="Rectangle 3">
            <a:extLst>
              <a:ext uri="{FF2B5EF4-FFF2-40B4-BE49-F238E27FC236}">
                <a16:creationId xmlns:a16="http://schemas.microsoft.com/office/drawing/2014/main" id="{7A1042A7-677F-4781-9BDD-7576B1971EB7}"/>
              </a:ext>
            </a:extLst>
          </p:cNvPr>
          <p:cNvSpPr/>
          <p:nvPr userDrawn="1"/>
        </p:nvSpPr>
        <p:spPr>
          <a:xfrm>
            <a:off x="6217868" y="1451654"/>
            <a:ext cx="5365688" cy="54063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45"/>
          </a:p>
        </p:txBody>
      </p:sp>
      <p:sp>
        <p:nvSpPr>
          <p:cNvPr id="9" name="Rectangle 8">
            <a:extLst>
              <a:ext uri="{FF2B5EF4-FFF2-40B4-BE49-F238E27FC236}">
                <a16:creationId xmlns:a16="http://schemas.microsoft.com/office/drawing/2014/main" id="{5F5425C8-BB3A-49DE-90BA-B74B5428401D}"/>
              </a:ext>
            </a:extLst>
          </p:cNvPr>
          <p:cNvSpPr/>
          <p:nvPr userDrawn="1"/>
        </p:nvSpPr>
        <p:spPr>
          <a:xfrm>
            <a:off x="6861892" y="1859264"/>
            <a:ext cx="3933410" cy="344838"/>
          </a:xfrm>
          <a:prstGeom prst="rect">
            <a:avLst/>
          </a:prstGeom>
        </p:spPr>
        <p:txBody>
          <a:bodyPr wrap="square" lIns="0" tIns="0" rIns="0" bIns="0">
            <a:spAutoFit/>
          </a:bodyPr>
          <a:lstStyle/>
          <a:p>
            <a:r>
              <a:rPr lang="da-DK" sz="2241" b="1" i="0">
                <a:solidFill>
                  <a:schemeClr val="tx1"/>
                </a:solidFill>
                <a:latin typeface="Work Sans" charset="0"/>
                <a:ea typeface="Work Sans" charset="0"/>
                <a:cs typeface="Work Sans" charset="0"/>
              </a:rPr>
              <a:t>Adfærdsforandring</a:t>
            </a:r>
          </a:p>
        </p:txBody>
      </p:sp>
      <p:sp>
        <p:nvSpPr>
          <p:cNvPr id="6" name="Rektangel 37">
            <a:extLst>
              <a:ext uri="{FF2B5EF4-FFF2-40B4-BE49-F238E27FC236}">
                <a16:creationId xmlns:a16="http://schemas.microsoft.com/office/drawing/2014/main" id="{A47A9EC8-0BE8-486C-B9CB-FC3D9860DF26}"/>
              </a:ext>
            </a:extLst>
          </p:cNvPr>
          <p:cNvSpPr/>
          <p:nvPr userDrawn="1"/>
        </p:nvSpPr>
        <p:spPr>
          <a:xfrm>
            <a:off x="610226" y="5441809"/>
            <a:ext cx="5365688" cy="724429"/>
          </a:xfrm>
          <a:prstGeom prst="rect">
            <a:avLst/>
          </a:prstGeom>
        </p:spPr>
        <p:txBody>
          <a:bodyPr wrap="square" lIns="0" tIns="0" rIns="0" bIns="0">
            <a:spAutoFit/>
          </a:bodyPr>
          <a:lstStyle/>
          <a:p>
            <a:r>
              <a:rPr lang="da-DK" sz="1569" b="1">
                <a:solidFill>
                  <a:schemeClr val="bg1"/>
                </a:solidFill>
                <a:latin typeface="Work Sans" charset="0"/>
                <a:ea typeface="Work Sans" charset="0"/>
                <a:cs typeface="Work Sans" charset="0"/>
              </a:rPr>
              <a:t>Sikkerhedsstyrelsen</a:t>
            </a:r>
          </a:p>
          <a:p>
            <a:r>
              <a:rPr lang="da-DK" sz="1569" b="0" i="0">
                <a:solidFill>
                  <a:schemeClr val="bg1"/>
                </a:solidFill>
                <a:latin typeface="Work Sans Medium" pitchFamily="2" charset="77"/>
                <a:ea typeface="Work Sans" charset="0"/>
                <a:cs typeface="Work Sans" charset="0"/>
              </a:rPr>
              <a:t>Forbedrer boligmassen i Danmark ved at få danskerne </a:t>
            </a:r>
          </a:p>
          <a:p>
            <a:r>
              <a:rPr lang="da-DK" sz="1569" b="0" i="0">
                <a:solidFill>
                  <a:schemeClr val="bg1"/>
                </a:solidFill>
                <a:latin typeface="Work Sans Medium" pitchFamily="2" charset="77"/>
                <a:ea typeface="Work Sans" charset="0"/>
                <a:cs typeface="Work Sans" charset="0"/>
              </a:rPr>
              <a:t>til at udbedre flere skader på deres hjem.</a:t>
            </a:r>
          </a:p>
        </p:txBody>
      </p:sp>
      <p:pic>
        <p:nvPicPr>
          <p:cNvPr id="13" name="Picture 9">
            <a:extLst>
              <a:ext uri="{FF2B5EF4-FFF2-40B4-BE49-F238E27FC236}">
                <a16:creationId xmlns:a16="http://schemas.microsoft.com/office/drawing/2014/main" id="{92DA8D37-A078-4B2C-B58D-F027BDFF18D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52154" y="2258768"/>
            <a:ext cx="4438207" cy="4437991"/>
          </a:xfrm>
          <a:prstGeom prst="rect">
            <a:avLst/>
          </a:prstGeom>
        </p:spPr>
      </p:pic>
      <p:pic>
        <p:nvPicPr>
          <p:cNvPr id="15" name="Picture 14">
            <a:extLst>
              <a:ext uri="{FF2B5EF4-FFF2-40B4-BE49-F238E27FC236}">
                <a16:creationId xmlns:a16="http://schemas.microsoft.com/office/drawing/2014/main" id="{048F775A-637E-4523-A9BA-AD05368EDA3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217867" y="0"/>
            <a:ext cx="1403327" cy="404544"/>
          </a:xfrm>
          <a:prstGeom prst="rect">
            <a:avLst/>
          </a:prstGeom>
        </p:spPr>
      </p:pic>
    </p:spTree>
    <p:extLst>
      <p:ext uri="{BB962C8B-B14F-4D97-AF65-F5344CB8AC3E}">
        <p14:creationId xmlns:p14="http://schemas.microsoft.com/office/powerpoint/2010/main" val="37916613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 rød">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90265" y="5245075"/>
            <a:ext cx="405421" cy="405401"/>
          </a:xfrm>
          <a:prstGeom prst="rect">
            <a:avLst/>
          </a:prstGeom>
        </p:spPr>
      </p:pic>
      <p:sp>
        <p:nvSpPr>
          <p:cNvPr id="2" name="Titel 1"/>
          <p:cNvSpPr>
            <a:spLocks noGrp="1"/>
          </p:cNvSpPr>
          <p:nvPr>
            <p:ph type="title" hasCustomPrompt="1"/>
          </p:nvPr>
        </p:nvSpPr>
        <p:spPr>
          <a:xfrm>
            <a:off x="583450" y="4381851"/>
            <a:ext cx="11000106" cy="1478632"/>
          </a:xfrm>
        </p:spPr>
        <p:txBody>
          <a:bodyPr anchor="b" anchorCtr="0">
            <a:noAutofit/>
          </a:bodyPr>
          <a:lstStyle>
            <a:lvl1pPr algn="l">
              <a:defRPr lang="da-DK" sz="7396" b="1" i="0" smtClean="0">
                <a:solidFill>
                  <a:schemeClr val="bg1"/>
                </a:solidFill>
                <a:effectLst/>
                <a:latin typeface="Work Sans" charset="0"/>
                <a:ea typeface="Work Sans" charset="0"/>
                <a:cs typeface="Work Sans" charset="0"/>
              </a:defRPr>
            </a:lvl1pPr>
          </a:lstStyle>
          <a:p>
            <a:r>
              <a:rPr lang="da-DK" err="1"/>
              <a:t>Breaker</a:t>
            </a:r>
            <a:endParaRPr lang="da-DK"/>
          </a:p>
        </p:txBody>
      </p:sp>
      <p:sp>
        <p:nvSpPr>
          <p:cNvPr id="7" name="Pladsholder til tekst 2"/>
          <p:cNvSpPr>
            <a:spLocks noGrp="1"/>
          </p:cNvSpPr>
          <p:nvPr>
            <p:ph type="body" idx="1" hasCustomPrompt="1"/>
          </p:nvPr>
        </p:nvSpPr>
        <p:spPr>
          <a:xfrm>
            <a:off x="608444" y="5977113"/>
            <a:ext cx="10975113" cy="401584"/>
          </a:xfrm>
        </p:spPr>
        <p:txBody>
          <a:bodyPr>
            <a:noAutofit/>
          </a:bodyPr>
          <a:lstStyle>
            <a:lvl1pPr marL="0" indent="0" algn="l">
              <a:buNone/>
              <a:defRPr sz="1793" cap="none" baseline="0">
                <a:solidFill>
                  <a:schemeClr val="bg1"/>
                </a:solidFill>
                <a:latin typeface="Work Sans" charset="0"/>
                <a:ea typeface="Work Sans" charset="0"/>
                <a:cs typeface="Work Sans" charset="0"/>
              </a:defRPr>
            </a:lvl1pPr>
            <a:lvl2pPr marL="217101" indent="0">
              <a:buNone/>
              <a:defRPr sz="993">
                <a:solidFill>
                  <a:schemeClr val="tx1">
                    <a:tint val="75000"/>
                  </a:schemeClr>
                </a:solidFill>
              </a:defRPr>
            </a:lvl2pPr>
            <a:lvl3pPr marL="434201" indent="0">
              <a:buNone/>
              <a:defRPr sz="882">
                <a:solidFill>
                  <a:schemeClr val="tx1">
                    <a:tint val="75000"/>
                  </a:schemeClr>
                </a:solidFill>
              </a:defRPr>
            </a:lvl3pPr>
            <a:lvl4pPr marL="651302" indent="0">
              <a:buNone/>
              <a:defRPr sz="772">
                <a:solidFill>
                  <a:schemeClr val="tx1">
                    <a:tint val="75000"/>
                  </a:schemeClr>
                </a:solidFill>
              </a:defRPr>
            </a:lvl4pPr>
            <a:lvl5pPr marL="868402" indent="0">
              <a:buNone/>
              <a:defRPr sz="772">
                <a:solidFill>
                  <a:schemeClr val="tx1">
                    <a:tint val="75000"/>
                  </a:schemeClr>
                </a:solidFill>
              </a:defRPr>
            </a:lvl5pPr>
            <a:lvl6pPr marL="1085504" indent="0">
              <a:buNone/>
              <a:defRPr sz="772">
                <a:solidFill>
                  <a:schemeClr val="tx1">
                    <a:tint val="75000"/>
                  </a:schemeClr>
                </a:solidFill>
              </a:defRPr>
            </a:lvl6pPr>
            <a:lvl7pPr marL="1302603" indent="0">
              <a:buNone/>
              <a:defRPr sz="772">
                <a:solidFill>
                  <a:schemeClr val="tx1">
                    <a:tint val="75000"/>
                  </a:schemeClr>
                </a:solidFill>
              </a:defRPr>
            </a:lvl7pPr>
            <a:lvl8pPr marL="1519704" indent="0">
              <a:buNone/>
              <a:defRPr sz="772">
                <a:solidFill>
                  <a:schemeClr val="tx1">
                    <a:tint val="75000"/>
                  </a:schemeClr>
                </a:solidFill>
              </a:defRPr>
            </a:lvl8pPr>
            <a:lvl9pPr marL="1736806" indent="0">
              <a:buNone/>
              <a:defRPr sz="772">
                <a:solidFill>
                  <a:schemeClr val="tx1">
                    <a:tint val="75000"/>
                  </a:schemeClr>
                </a:solidFill>
              </a:defRPr>
            </a:lvl9pPr>
          </a:lstStyle>
          <a:p>
            <a:pPr lvl="0"/>
            <a:r>
              <a:rPr lang="da-DK"/>
              <a:t>Undertitel</a:t>
            </a:r>
          </a:p>
        </p:txBody>
      </p:sp>
      <p:sp>
        <p:nvSpPr>
          <p:cNvPr id="6" name="Rektangel 5">
            <a:extLst>
              <a:ext uri="{FF2B5EF4-FFF2-40B4-BE49-F238E27FC236}">
                <a16:creationId xmlns:a16="http://schemas.microsoft.com/office/drawing/2014/main" id="{B2208D58-BBFE-F74B-BA04-48F9C712DD8D}"/>
              </a:ext>
            </a:extLst>
          </p:cNvPr>
          <p:cNvSpPr/>
          <p:nvPr userDrawn="1"/>
        </p:nvSpPr>
        <p:spPr>
          <a:xfrm>
            <a:off x="10428575" y="6491126"/>
            <a:ext cx="1383698" cy="218305"/>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l">
              <a:defRPr/>
            </a:pPr>
            <a:r>
              <a:rPr lang="da-DK" sz="896" b="0" i="0">
                <a:solidFill>
                  <a:schemeClr val="bg1"/>
                </a:solidFill>
                <a:latin typeface="+mj-lt"/>
                <a:cs typeface="Calibri" panose="020F0502020204030204" pitchFamily="34" charset="0"/>
              </a:rPr>
              <a:t>Operate |  Side  </a:t>
            </a:r>
            <a:fld id="{07C3ABF7-9C5F-4CBA-B4FC-DD1D7FBF45EA}" type="slidenum">
              <a:rPr lang="da-DK" sz="896" b="0" i="0" smtClean="0">
                <a:solidFill>
                  <a:schemeClr val="bg1"/>
                </a:solidFill>
                <a:latin typeface="+mj-lt"/>
                <a:cs typeface="Calibri" panose="020F0502020204030204" pitchFamily="34" charset="0"/>
              </a:rPr>
              <a:pPr algn="l">
                <a:defRPr/>
              </a:pPr>
              <a:t>‹nr.›</a:t>
            </a:fld>
            <a:endParaRPr lang="da-DK" sz="896" b="0" i="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22764426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er - grå">
    <p:bg>
      <p:bgPr>
        <a:solidFill>
          <a:schemeClr val="bg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3450" y="4381848"/>
            <a:ext cx="11000106" cy="1478632"/>
          </a:xfrm>
        </p:spPr>
        <p:txBody>
          <a:bodyPr anchor="b" anchorCtr="0">
            <a:noAutofit/>
          </a:bodyPr>
          <a:lstStyle>
            <a:lvl1pPr algn="l">
              <a:defRPr lang="da-DK" sz="7396" b="1" i="0" smtClean="0">
                <a:solidFill>
                  <a:schemeClr val="tx2"/>
                </a:solidFill>
                <a:effectLst/>
                <a:latin typeface="Work Sans" charset="0"/>
                <a:ea typeface="Work Sans" charset="0"/>
                <a:cs typeface="Work Sans" charset="0"/>
              </a:defRPr>
            </a:lvl1pPr>
          </a:lstStyle>
          <a:p>
            <a:r>
              <a:rPr lang="da-DK" err="1"/>
              <a:t>Breaker</a:t>
            </a:r>
            <a:endParaRPr lang="da-DK"/>
          </a:p>
        </p:txBody>
      </p:sp>
      <p:sp>
        <p:nvSpPr>
          <p:cNvPr id="7" name="Pladsholder til tekst 2"/>
          <p:cNvSpPr>
            <a:spLocks noGrp="1"/>
          </p:cNvSpPr>
          <p:nvPr>
            <p:ph type="body" idx="1" hasCustomPrompt="1"/>
          </p:nvPr>
        </p:nvSpPr>
        <p:spPr>
          <a:xfrm>
            <a:off x="608444" y="5976757"/>
            <a:ext cx="10975113" cy="401584"/>
          </a:xfrm>
        </p:spPr>
        <p:txBody>
          <a:bodyPr>
            <a:noAutofit/>
          </a:bodyPr>
          <a:lstStyle>
            <a:lvl1pPr marL="0" indent="0" algn="l">
              <a:buNone/>
              <a:defRPr sz="1793" cap="none" baseline="0">
                <a:solidFill>
                  <a:schemeClr val="tx2"/>
                </a:solidFill>
                <a:latin typeface="Work Sans" charset="0"/>
                <a:ea typeface="Work Sans" charset="0"/>
                <a:cs typeface="Work Sans" charset="0"/>
              </a:defRPr>
            </a:lvl1pPr>
            <a:lvl2pPr marL="217101" indent="0">
              <a:buNone/>
              <a:defRPr sz="993">
                <a:solidFill>
                  <a:schemeClr val="tx1">
                    <a:tint val="75000"/>
                  </a:schemeClr>
                </a:solidFill>
              </a:defRPr>
            </a:lvl2pPr>
            <a:lvl3pPr marL="434201" indent="0">
              <a:buNone/>
              <a:defRPr sz="882">
                <a:solidFill>
                  <a:schemeClr val="tx1">
                    <a:tint val="75000"/>
                  </a:schemeClr>
                </a:solidFill>
              </a:defRPr>
            </a:lvl3pPr>
            <a:lvl4pPr marL="651302" indent="0">
              <a:buNone/>
              <a:defRPr sz="772">
                <a:solidFill>
                  <a:schemeClr val="tx1">
                    <a:tint val="75000"/>
                  </a:schemeClr>
                </a:solidFill>
              </a:defRPr>
            </a:lvl4pPr>
            <a:lvl5pPr marL="868402" indent="0">
              <a:buNone/>
              <a:defRPr sz="772">
                <a:solidFill>
                  <a:schemeClr val="tx1">
                    <a:tint val="75000"/>
                  </a:schemeClr>
                </a:solidFill>
              </a:defRPr>
            </a:lvl5pPr>
            <a:lvl6pPr marL="1085504" indent="0">
              <a:buNone/>
              <a:defRPr sz="772">
                <a:solidFill>
                  <a:schemeClr val="tx1">
                    <a:tint val="75000"/>
                  </a:schemeClr>
                </a:solidFill>
              </a:defRPr>
            </a:lvl6pPr>
            <a:lvl7pPr marL="1302603" indent="0">
              <a:buNone/>
              <a:defRPr sz="772">
                <a:solidFill>
                  <a:schemeClr val="tx1">
                    <a:tint val="75000"/>
                  </a:schemeClr>
                </a:solidFill>
              </a:defRPr>
            </a:lvl7pPr>
            <a:lvl8pPr marL="1519704" indent="0">
              <a:buNone/>
              <a:defRPr sz="772">
                <a:solidFill>
                  <a:schemeClr val="tx1">
                    <a:tint val="75000"/>
                  </a:schemeClr>
                </a:solidFill>
              </a:defRPr>
            </a:lvl8pPr>
            <a:lvl9pPr marL="1736806" indent="0">
              <a:buNone/>
              <a:defRPr sz="772">
                <a:solidFill>
                  <a:schemeClr val="tx1">
                    <a:tint val="75000"/>
                  </a:schemeClr>
                </a:solidFill>
              </a:defRPr>
            </a:lvl9pPr>
          </a:lstStyle>
          <a:p>
            <a:pPr lvl="0"/>
            <a:r>
              <a:rPr lang="da-DK"/>
              <a:t>Undertitel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90265" y="5245076"/>
            <a:ext cx="405421" cy="405401"/>
          </a:xfrm>
          <a:prstGeom prst="rect">
            <a:avLst/>
          </a:prstGeom>
        </p:spPr>
      </p:pic>
    </p:spTree>
    <p:extLst>
      <p:ext uri="{BB962C8B-B14F-4D97-AF65-F5344CB8AC3E}">
        <p14:creationId xmlns:p14="http://schemas.microsoft.com/office/powerpoint/2010/main" val="46425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ker - grøn">
    <p:bg>
      <p:bgPr>
        <a:solidFill>
          <a:schemeClr val="accent3"/>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3450" y="4381848"/>
            <a:ext cx="11000106" cy="1478632"/>
          </a:xfrm>
        </p:spPr>
        <p:txBody>
          <a:bodyPr anchor="b" anchorCtr="0">
            <a:noAutofit/>
          </a:bodyPr>
          <a:lstStyle>
            <a:lvl1pPr algn="l">
              <a:defRPr lang="da-DK" sz="7396" b="1" i="0" smtClean="0">
                <a:solidFill>
                  <a:schemeClr val="accent4"/>
                </a:solidFill>
                <a:effectLst/>
                <a:latin typeface="Work Sans" charset="0"/>
                <a:ea typeface="Work Sans" charset="0"/>
                <a:cs typeface="Work Sans" charset="0"/>
              </a:defRPr>
            </a:lvl1pPr>
          </a:lstStyle>
          <a:p>
            <a:r>
              <a:rPr lang="da-DK" err="1"/>
              <a:t>Breaker</a:t>
            </a:r>
            <a:endParaRPr lang="da-DK"/>
          </a:p>
        </p:txBody>
      </p:sp>
      <p:sp>
        <p:nvSpPr>
          <p:cNvPr id="7" name="Pladsholder til tekst 2"/>
          <p:cNvSpPr>
            <a:spLocks noGrp="1"/>
          </p:cNvSpPr>
          <p:nvPr>
            <p:ph type="body" idx="1" hasCustomPrompt="1"/>
          </p:nvPr>
        </p:nvSpPr>
        <p:spPr>
          <a:xfrm>
            <a:off x="608444" y="5976757"/>
            <a:ext cx="10975113" cy="401584"/>
          </a:xfrm>
        </p:spPr>
        <p:txBody>
          <a:bodyPr>
            <a:noAutofit/>
          </a:bodyPr>
          <a:lstStyle>
            <a:lvl1pPr marL="0" indent="0" algn="l">
              <a:buNone/>
              <a:defRPr sz="1793" cap="none" baseline="0">
                <a:solidFill>
                  <a:schemeClr val="accent4"/>
                </a:solidFill>
                <a:latin typeface="Work Sans" charset="0"/>
                <a:ea typeface="Work Sans" charset="0"/>
                <a:cs typeface="Work Sans" charset="0"/>
              </a:defRPr>
            </a:lvl1pPr>
            <a:lvl2pPr marL="217101" indent="0">
              <a:buNone/>
              <a:defRPr sz="993">
                <a:solidFill>
                  <a:schemeClr val="tx1">
                    <a:tint val="75000"/>
                  </a:schemeClr>
                </a:solidFill>
              </a:defRPr>
            </a:lvl2pPr>
            <a:lvl3pPr marL="434201" indent="0">
              <a:buNone/>
              <a:defRPr sz="882">
                <a:solidFill>
                  <a:schemeClr val="tx1">
                    <a:tint val="75000"/>
                  </a:schemeClr>
                </a:solidFill>
              </a:defRPr>
            </a:lvl3pPr>
            <a:lvl4pPr marL="651302" indent="0">
              <a:buNone/>
              <a:defRPr sz="772">
                <a:solidFill>
                  <a:schemeClr val="tx1">
                    <a:tint val="75000"/>
                  </a:schemeClr>
                </a:solidFill>
              </a:defRPr>
            </a:lvl4pPr>
            <a:lvl5pPr marL="868402" indent="0">
              <a:buNone/>
              <a:defRPr sz="772">
                <a:solidFill>
                  <a:schemeClr val="tx1">
                    <a:tint val="75000"/>
                  </a:schemeClr>
                </a:solidFill>
              </a:defRPr>
            </a:lvl5pPr>
            <a:lvl6pPr marL="1085504" indent="0">
              <a:buNone/>
              <a:defRPr sz="772">
                <a:solidFill>
                  <a:schemeClr val="tx1">
                    <a:tint val="75000"/>
                  </a:schemeClr>
                </a:solidFill>
              </a:defRPr>
            </a:lvl6pPr>
            <a:lvl7pPr marL="1302603" indent="0">
              <a:buNone/>
              <a:defRPr sz="772">
                <a:solidFill>
                  <a:schemeClr val="tx1">
                    <a:tint val="75000"/>
                  </a:schemeClr>
                </a:solidFill>
              </a:defRPr>
            </a:lvl7pPr>
            <a:lvl8pPr marL="1519704" indent="0">
              <a:buNone/>
              <a:defRPr sz="772">
                <a:solidFill>
                  <a:schemeClr val="tx1">
                    <a:tint val="75000"/>
                  </a:schemeClr>
                </a:solidFill>
              </a:defRPr>
            </a:lvl8pPr>
            <a:lvl9pPr marL="1736806" indent="0">
              <a:buNone/>
              <a:defRPr sz="772">
                <a:solidFill>
                  <a:schemeClr val="tx1">
                    <a:tint val="75000"/>
                  </a:schemeClr>
                </a:solidFill>
              </a:defRPr>
            </a:lvl9pPr>
          </a:lstStyle>
          <a:p>
            <a:pPr lvl="0"/>
            <a:r>
              <a:rPr lang="da-DK"/>
              <a:t>Undertitel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90265" y="5245076"/>
            <a:ext cx="405421" cy="405401"/>
          </a:xfrm>
          <a:prstGeom prst="rect">
            <a:avLst/>
          </a:prstGeom>
        </p:spPr>
      </p:pic>
    </p:spTree>
    <p:extLst>
      <p:ext uri="{BB962C8B-B14F-4D97-AF65-F5344CB8AC3E}">
        <p14:creationId xmlns:p14="http://schemas.microsoft.com/office/powerpoint/2010/main" val="394333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reaker - blå">
    <p:bg>
      <p:bgPr>
        <a:solidFill>
          <a:schemeClr val="accent4"/>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3450" y="4381848"/>
            <a:ext cx="11000106" cy="1478632"/>
          </a:xfrm>
        </p:spPr>
        <p:txBody>
          <a:bodyPr anchor="b" anchorCtr="0">
            <a:noAutofit/>
          </a:bodyPr>
          <a:lstStyle>
            <a:lvl1pPr algn="l">
              <a:defRPr lang="da-DK" sz="7396" b="1" i="0" smtClean="0">
                <a:solidFill>
                  <a:schemeClr val="bg1"/>
                </a:solidFill>
                <a:effectLst/>
                <a:latin typeface="Work Sans" charset="0"/>
                <a:ea typeface="Work Sans" charset="0"/>
                <a:cs typeface="Work Sans" charset="0"/>
              </a:defRPr>
            </a:lvl1pPr>
          </a:lstStyle>
          <a:p>
            <a:r>
              <a:rPr lang="da-DK" err="1"/>
              <a:t>Breaker</a:t>
            </a:r>
            <a:endParaRPr lang="da-DK"/>
          </a:p>
        </p:txBody>
      </p:sp>
      <p:sp>
        <p:nvSpPr>
          <p:cNvPr id="7" name="Pladsholder til tekst 2"/>
          <p:cNvSpPr>
            <a:spLocks noGrp="1"/>
          </p:cNvSpPr>
          <p:nvPr>
            <p:ph type="body" idx="1" hasCustomPrompt="1"/>
          </p:nvPr>
        </p:nvSpPr>
        <p:spPr>
          <a:xfrm>
            <a:off x="608444" y="5976757"/>
            <a:ext cx="10975113" cy="401584"/>
          </a:xfrm>
        </p:spPr>
        <p:txBody>
          <a:bodyPr>
            <a:noAutofit/>
          </a:bodyPr>
          <a:lstStyle>
            <a:lvl1pPr marL="0" indent="0" algn="l">
              <a:buNone/>
              <a:defRPr sz="1793" cap="none" baseline="0">
                <a:solidFill>
                  <a:schemeClr val="bg1"/>
                </a:solidFill>
                <a:latin typeface="Work Sans" charset="0"/>
                <a:ea typeface="Work Sans" charset="0"/>
                <a:cs typeface="Work Sans" charset="0"/>
              </a:defRPr>
            </a:lvl1pPr>
            <a:lvl2pPr marL="217101" indent="0">
              <a:buNone/>
              <a:defRPr sz="993">
                <a:solidFill>
                  <a:schemeClr val="tx1">
                    <a:tint val="75000"/>
                  </a:schemeClr>
                </a:solidFill>
              </a:defRPr>
            </a:lvl2pPr>
            <a:lvl3pPr marL="434201" indent="0">
              <a:buNone/>
              <a:defRPr sz="882">
                <a:solidFill>
                  <a:schemeClr val="tx1">
                    <a:tint val="75000"/>
                  </a:schemeClr>
                </a:solidFill>
              </a:defRPr>
            </a:lvl3pPr>
            <a:lvl4pPr marL="651302" indent="0">
              <a:buNone/>
              <a:defRPr sz="772">
                <a:solidFill>
                  <a:schemeClr val="tx1">
                    <a:tint val="75000"/>
                  </a:schemeClr>
                </a:solidFill>
              </a:defRPr>
            </a:lvl4pPr>
            <a:lvl5pPr marL="868402" indent="0">
              <a:buNone/>
              <a:defRPr sz="772">
                <a:solidFill>
                  <a:schemeClr val="tx1">
                    <a:tint val="75000"/>
                  </a:schemeClr>
                </a:solidFill>
              </a:defRPr>
            </a:lvl5pPr>
            <a:lvl6pPr marL="1085504" indent="0">
              <a:buNone/>
              <a:defRPr sz="772">
                <a:solidFill>
                  <a:schemeClr val="tx1">
                    <a:tint val="75000"/>
                  </a:schemeClr>
                </a:solidFill>
              </a:defRPr>
            </a:lvl6pPr>
            <a:lvl7pPr marL="1302603" indent="0">
              <a:buNone/>
              <a:defRPr sz="772">
                <a:solidFill>
                  <a:schemeClr val="tx1">
                    <a:tint val="75000"/>
                  </a:schemeClr>
                </a:solidFill>
              </a:defRPr>
            </a:lvl7pPr>
            <a:lvl8pPr marL="1519704" indent="0">
              <a:buNone/>
              <a:defRPr sz="772">
                <a:solidFill>
                  <a:schemeClr val="tx1">
                    <a:tint val="75000"/>
                  </a:schemeClr>
                </a:solidFill>
              </a:defRPr>
            </a:lvl8pPr>
            <a:lvl9pPr marL="1736806" indent="0">
              <a:buNone/>
              <a:defRPr sz="772">
                <a:solidFill>
                  <a:schemeClr val="tx1">
                    <a:tint val="75000"/>
                  </a:schemeClr>
                </a:solidFill>
              </a:defRPr>
            </a:lvl9pPr>
          </a:lstStyle>
          <a:p>
            <a:pPr lvl="0"/>
            <a:r>
              <a:rPr lang="da-DK"/>
              <a:t>Undertitel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90265" y="5245076"/>
            <a:ext cx="405421" cy="405401"/>
          </a:xfrm>
          <a:prstGeom prst="rect">
            <a:avLst/>
          </a:prstGeom>
        </p:spPr>
      </p:pic>
      <p:sp>
        <p:nvSpPr>
          <p:cNvPr id="6" name="Rektangel 5">
            <a:extLst>
              <a:ext uri="{FF2B5EF4-FFF2-40B4-BE49-F238E27FC236}">
                <a16:creationId xmlns:a16="http://schemas.microsoft.com/office/drawing/2014/main" id="{9AD91A3E-DB8D-AA48-ACF1-02442B24693A}"/>
              </a:ext>
            </a:extLst>
          </p:cNvPr>
          <p:cNvSpPr/>
          <p:nvPr userDrawn="1"/>
        </p:nvSpPr>
        <p:spPr>
          <a:xfrm>
            <a:off x="10428575" y="6491126"/>
            <a:ext cx="1383698" cy="21830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l">
              <a:defRPr/>
            </a:pPr>
            <a:r>
              <a:rPr lang="da-DK" sz="896" b="0" i="0">
                <a:solidFill>
                  <a:schemeClr val="bg1"/>
                </a:solidFill>
                <a:latin typeface="+mj-lt"/>
                <a:cs typeface="Calibri" panose="020F0502020204030204" pitchFamily="34" charset="0"/>
              </a:rPr>
              <a:t>Operate |  Side  </a:t>
            </a:r>
            <a:fld id="{07C3ABF7-9C5F-4CBA-B4FC-DD1D7FBF45EA}" type="slidenum">
              <a:rPr lang="da-DK" sz="896" b="0" i="0" smtClean="0">
                <a:solidFill>
                  <a:schemeClr val="bg1"/>
                </a:solidFill>
                <a:latin typeface="+mj-lt"/>
                <a:cs typeface="Calibri" panose="020F0502020204030204" pitchFamily="34" charset="0"/>
              </a:rPr>
              <a:pPr algn="l">
                <a:defRPr/>
              </a:pPr>
              <a:t>‹nr.›</a:t>
            </a:fld>
            <a:endParaRPr lang="da-DK" sz="896" b="0" i="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17776012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indhold - hvid_1 spalte">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4" y="563940"/>
            <a:ext cx="10975112"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5" name="Content Placeholder 9">
            <a:extLst>
              <a:ext uri="{FF2B5EF4-FFF2-40B4-BE49-F238E27FC236}">
                <a16:creationId xmlns:a16="http://schemas.microsoft.com/office/drawing/2014/main" id="{83528CCD-7F93-7C48-92F9-0F669B1DBC37}"/>
              </a:ext>
            </a:extLst>
          </p:cNvPr>
          <p:cNvSpPr>
            <a:spLocks noGrp="1"/>
          </p:cNvSpPr>
          <p:nvPr>
            <p:ph sz="quarter" idx="10" hasCustomPrompt="1"/>
          </p:nvPr>
        </p:nvSpPr>
        <p:spPr>
          <a:xfrm>
            <a:off x="608444" y="1470430"/>
            <a:ext cx="10975112" cy="4702660"/>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I 1 </a:t>
            </a:r>
            <a:r>
              <a:rPr lang="en-US" err="1"/>
              <a:t>spalte</a:t>
            </a:r>
            <a:endParaRPr lang="da-DK"/>
          </a:p>
        </p:txBody>
      </p:sp>
    </p:spTree>
    <p:extLst>
      <p:ext uri="{BB962C8B-B14F-4D97-AF65-F5344CB8AC3E}">
        <p14:creationId xmlns:p14="http://schemas.microsoft.com/office/powerpoint/2010/main" val="3634622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dhold-hvid 2 spalter">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4" y="563940"/>
            <a:ext cx="10975112"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11" name="Content Placeholder 9">
            <a:extLst>
              <a:ext uri="{FF2B5EF4-FFF2-40B4-BE49-F238E27FC236}">
                <a16:creationId xmlns:a16="http://schemas.microsoft.com/office/drawing/2014/main" id="{B612CABB-8008-4D50-8B6E-09C6654D65EA}"/>
              </a:ext>
            </a:extLst>
          </p:cNvPr>
          <p:cNvSpPr>
            <a:spLocks noGrp="1"/>
          </p:cNvSpPr>
          <p:nvPr>
            <p:ph sz="quarter" idx="11" hasCustomPrompt="1"/>
          </p:nvPr>
        </p:nvSpPr>
        <p:spPr>
          <a:xfrm>
            <a:off x="608443" y="1472357"/>
            <a:ext cx="10977186" cy="4700732"/>
          </a:xfrm>
        </p:spPr>
        <p:txBody>
          <a:bodyPr numCol="2" spcCol="360000">
            <a:noAutofit/>
          </a:bodyPr>
          <a:lstStyle>
            <a:lvl1pPr>
              <a:lnSpc>
                <a:spcPct val="100000"/>
              </a:lnSpc>
              <a:defRPr b="0" i="0" baseline="0">
                <a:latin typeface="+mn-lt"/>
                <a:ea typeface="Work Sans" charset="0"/>
                <a:cs typeface="Work Sans" charset="0"/>
              </a:defRPr>
            </a:lvl1pPr>
          </a:lstStyle>
          <a:p>
            <a:pPr lvl="0"/>
            <a:r>
              <a:rPr lang="en-US" err="1"/>
              <a:t>Tekst</a:t>
            </a:r>
            <a:r>
              <a:rPr lang="en-US"/>
              <a:t> </a:t>
            </a:r>
            <a:r>
              <a:rPr lang="en-US" err="1"/>
              <a:t>i</a:t>
            </a:r>
            <a:r>
              <a:rPr lang="en-US"/>
              <a:t> 2 </a:t>
            </a:r>
            <a:r>
              <a:rPr lang="en-US" err="1"/>
              <a:t>spalter</a:t>
            </a:r>
            <a:endParaRPr lang="da-DK"/>
          </a:p>
        </p:txBody>
      </p:sp>
    </p:spTree>
    <p:extLst>
      <p:ext uri="{BB962C8B-B14F-4D97-AF65-F5344CB8AC3E}">
        <p14:creationId xmlns:p14="http://schemas.microsoft.com/office/powerpoint/2010/main" val="40682465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dhold-grå 2 spalter">
    <p:bg>
      <p:bgPr>
        <a:solidFill>
          <a:schemeClr val="bg2"/>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4" y="563940"/>
            <a:ext cx="10975112"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11" name="Content Placeholder 9">
            <a:extLst>
              <a:ext uri="{FF2B5EF4-FFF2-40B4-BE49-F238E27FC236}">
                <a16:creationId xmlns:a16="http://schemas.microsoft.com/office/drawing/2014/main" id="{B612CABB-8008-4D50-8B6E-09C6654D65EA}"/>
              </a:ext>
            </a:extLst>
          </p:cNvPr>
          <p:cNvSpPr>
            <a:spLocks noGrp="1"/>
          </p:cNvSpPr>
          <p:nvPr>
            <p:ph sz="quarter" idx="11" hasCustomPrompt="1"/>
          </p:nvPr>
        </p:nvSpPr>
        <p:spPr>
          <a:xfrm>
            <a:off x="608443" y="1472357"/>
            <a:ext cx="10977186" cy="4700732"/>
          </a:xfrm>
        </p:spPr>
        <p:txBody>
          <a:bodyPr numCol="2" spcCol="360000">
            <a:noAutofit/>
          </a:bodyPr>
          <a:lstStyle>
            <a:lvl1pPr>
              <a:lnSpc>
                <a:spcPct val="100000"/>
              </a:lnSpc>
              <a:defRPr b="0" i="0" baseline="0">
                <a:latin typeface="+mn-lt"/>
                <a:ea typeface="Work Sans" charset="0"/>
                <a:cs typeface="Work Sans" charset="0"/>
              </a:defRPr>
            </a:lvl1pPr>
          </a:lstStyle>
          <a:p>
            <a:pPr lvl="0"/>
            <a:r>
              <a:rPr lang="en-US" err="1"/>
              <a:t>Tekst</a:t>
            </a:r>
            <a:r>
              <a:rPr lang="en-US"/>
              <a:t> </a:t>
            </a:r>
            <a:r>
              <a:rPr lang="en-US" err="1"/>
              <a:t>i</a:t>
            </a:r>
            <a:r>
              <a:rPr lang="en-US"/>
              <a:t> 2 </a:t>
            </a:r>
            <a:r>
              <a:rPr lang="en-US" err="1"/>
              <a:t>spalter</a:t>
            </a:r>
            <a:endParaRPr lang="da-DK"/>
          </a:p>
        </p:txBody>
      </p:sp>
    </p:spTree>
    <p:extLst>
      <p:ext uri="{BB962C8B-B14F-4D97-AF65-F5344CB8AC3E}">
        <p14:creationId xmlns:p14="http://schemas.microsoft.com/office/powerpoint/2010/main" val="341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rgbClr val="FFF9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FF89C9CD-07B6-251F-26AD-F12291AF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2377079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dhold-blå 2 spalter">
    <p:bg>
      <p:bgPr>
        <a:solidFill>
          <a:schemeClr val="accent4"/>
        </a:solidFill>
        <a:effectLst/>
      </p:bgPr>
    </p:bg>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4" y="563940"/>
            <a:ext cx="10975112" cy="565718"/>
          </a:xfrm>
          <a:prstGeom prst="rect">
            <a:avLst/>
          </a:prstGeom>
        </p:spPr>
        <p:txBody>
          <a:bodyPr vert="horz" lIns="0" tIns="0" rIns="0" bIns="0" rtlCol="0" anchor="t" anchorCtr="0">
            <a:noAutofit/>
          </a:bodyPr>
          <a:lstStyle>
            <a:lvl1pPr>
              <a:defRPr>
                <a:solidFill>
                  <a:schemeClr val="bg1"/>
                </a:solidFill>
              </a:defRPr>
            </a:lvl1pPr>
          </a:lstStyle>
          <a:p>
            <a:r>
              <a:rPr lang="da-DK" noProof="0"/>
              <a:t>Overskrift</a:t>
            </a:r>
          </a:p>
        </p:txBody>
      </p:sp>
      <p:sp>
        <p:nvSpPr>
          <p:cNvPr id="11" name="Content Placeholder 9">
            <a:extLst>
              <a:ext uri="{FF2B5EF4-FFF2-40B4-BE49-F238E27FC236}">
                <a16:creationId xmlns:a16="http://schemas.microsoft.com/office/drawing/2014/main" id="{B612CABB-8008-4D50-8B6E-09C6654D65EA}"/>
              </a:ext>
            </a:extLst>
          </p:cNvPr>
          <p:cNvSpPr>
            <a:spLocks noGrp="1"/>
          </p:cNvSpPr>
          <p:nvPr>
            <p:ph sz="quarter" idx="11" hasCustomPrompt="1"/>
          </p:nvPr>
        </p:nvSpPr>
        <p:spPr>
          <a:xfrm>
            <a:off x="608443" y="1472357"/>
            <a:ext cx="10977186" cy="4700732"/>
          </a:xfrm>
        </p:spPr>
        <p:txBody>
          <a:bodyPr numCol="2" spcCol="360000">
            <a:noAutofit/>
          </a:bodyPr>
          <a:lstStyle>
            <a:lvl1pPr>
              <a:lnSpc>
                <a:spcPct val="100000"/>
              </a:lnSpc>
              <a:defRPr b="0" i="0" baseline="0">
                <a:solidFill>
                  <a:schemeClr val="bg1"/>
                </a:solidFill>
                <a:latin typeface="+mn-lt"/>
                <a:ea typeface="Work Sans" charset="0"/>
                <a:cs typeface="Work Sans" charset="0"/>
              </a:defRPr>
            </a:lvl1pPr>
          </a:lstStyle>
          <a:p>
            <a:pPr lvl="0"/>
            <a:r>
              <a:rPr lang="en-US" err="1"/>
              <a:t>Tekst</a:t>
            </a:r>
            <a:r>
              <a:rPr lang="en-US"/>
              <a:t> </a:t>
            </a:r>
            <a:r>
              <a:rPr lang="en-US" err="1"/>
              <a:t>i</a:t>
            </a:r>
            <a:r>
              <a:rPr lang="en-US"/>
              <a:t> 2 </a:t>
            </a:r>
            <a:r>
              <a:rPr lang="en-US" err="1"/>
              <a:t>spalter</a:t>
            </a:r>
            <a:endParaRPr lang="da-DK"/>
          </a:p>
        </p:txBody>
      </p:sp>
      <p:sp>
        <p:nvSpPr>
          <p:cNvPr id="6" name="Rektangel 5">
            <a:extLst>
              <a:ext uri="{FF2B5EF4-FFF2-40B4-BE49-F238E27FC236}">
                <a16:creationId xmlns:a16="http://schemas.microsoft.com/office/drawing/2014/main" id="{D8C34880-8C04-794F-9023-FD326060E83F}"/>
              </a:ext>
            </a:extLst>
          </p:cNvPr>
          <p:cNvSpPr/>
          <p:nvPr userDrawn="1"/>
        </p:nvSpPr>
        <p:spPr>
          <a:xfrm>
            <a:off x="10428575" y="6491126"/>
            <a:ext cx="1383698" cy="218305"/>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l">
              <a:defRPr/>
            </a:pPr>
            <a:r>
              <a:rPr lang="da-DK" sz="896" b="0" i="0">
                <a:solidFill>
                  <a:schemeClr val="bg1"/>
                </a:solidFill>
                <a:latin typeface="+mj-lt"/>
                <a:cs typeface="Calibri" panose="020F0502020204030204" pitchFamily="34" charset="0"/>
              </a:rPr>
              <a:t>Operate |  Side  </a:t>
            </a:r>
            <a:fld id="{07C3ABF7-9C5F-4CBA-B4FC-DD1D7FBF45EA}" type="slidenum">
              <a:rPr lang="da-DK" sz="896" b="0" i="0" smtClean="0">
                <a:solidFill>
                  <a:schemeClr val="bg1"/>
                </a:solidFill>
                <a:latin typeface="+mj-lt"/>
                <a:cs typeface="Calibri" panose="020F0502020204030204" pitchFamily="34" charset="0"/>
              </a:rPr>
              <a:pPr algn="l">
                <a:defRPr/>
              </a:pPr>
              <a:t>‹nr.›</a:t>
            </a:fld>
            <a:endParaRPr lang="da-DK" sz="896" b="0" i="0">
              <a:solidFill>
                <a:schemeClr val="bg1"/>
              </a:solidFill>
              <a:latin typeface="+mj-lt"/>
              <a:cs typeface="Calibri" panose="020F0502020204030204" pitchFamily="34" charset="0"/>
            </a:endParaRPr>
          </a:p>
        </p:txBody>
      </p:sp>
    </p:spTree>
    <p:extLst>
      <p:ext uri="{BB962C8B-B14F-4D97-AF65-F5344CB8AC3E}">
        <p14:creationId xmlns:p14="http://schemas.microsoft.com/office/powerpoint/2010/main" val="4236970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hold - 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4" y="563940"/>
            <a:ext cx="10975112" cy="565718"/>
          </a:xfrm>
          <a:prstGeom prst="rect">
            <a:avLst/>
          </a:prstGeom>
        </p:spPr>
        <p:txBody>
          <a:bodyPr vert="horz" lIns="0" tIns="0" rIns="0" bIns="0" rtlCol="0" anchor="t" anchorCtr="0">
            <a:noAutofit/>
          </a:bodyPr>
          <a:lstStyle>
            <a:lvl1pPr>
              <a:defRPr/>
            </a:lvl1pPr>
          </a:lstStyle>
          <a:p>
            <a:r>
              <a:rPr lang="da-DK" noProof="0"/>
              <a:t>Overskrift</a:t>
            </a:r>
          </a:p>
        </p:txBody>
      </p:sp>
    </p:spTree>
    <p:extLst>
      <p:ext uri="{BB962C8B-B14F-4D97-AF65-F5344CB8AC3E}">
        <p14:creationId xmlns:p14="http://schemas.microsoft.com/office/powerpoint/2010/main" val="304493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dhold - stor kvadrat">
    <p:spTree>
      <p:nvGrpSpPr>
        <p:cNvPr id="1" name=""/>
        <p:cNvGrpSpPr/>
        <p:nvPr/>
      </p:nvGrpSpPr>
      <p:grpSpPr>
        <a:xfrm>
          <a:off x="0" y="0"/>
          <a:ext cx="0" cy="0"/>
          <a:chOff x="0" y="0"/>
          <a:chExt cx="0" cy="0"/>
        </a:xfrm>
      </p:grpSpPr>
      <p:sp>
        <p:nvSpPr>
          <p:cNvPr id="4" name="Rectangle 3"/>
          <p:cNvSpPr/>
          <p:nvPr userDrawn="1"/>
        </p:nvSpPr>
        <p:spPr>
          <a:xfrm>
            <a:off x="6217868" y="1"/>
            <a:ext cx="5974133" cy="59704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45"/>
          </a:p>
        </p:txBody>
      </p:sp>
      <p:sp>
        <p:nvSpPr>
          <p:cNvPr id="10" name="Content Placeholder 9"/>
          <p:cNvSpPr>
            <a:spLocks noGrp="1"/>
          </p:cNvSpPr>
          <p:nvPr>
            <p:ph sz="quarter" idx="10" hasCustomPrompt="1"/>
          </p:nvPr>
        </p:nvSpPr>
        <p:spPr>
          <a:xfrm>
            <a:off x="6861893" y="563940"/>
            <a:ext cx="4721664" cy="4898063"/>
          </a:xfrm>
        </p:spPr>
        <p:txBody>
          <a:bodyPr>
            <a:noAutofit/>
          </a:bodyPr>
          <a:lstStyle>
            <a:lvl1pPr>
              <a:lnSpc>
                <a:spcPct val="150000"/>
              </a:lnSpc>
              <a:defRPr b="1" i="0" baseline="0">
                <a:latin typeface="Work Sans" charset="0"/>
                <a:ea typeface="Work Sans" charset="0"/>
                <a:cs typeface="Work Sans" charset="0"/>
              </a:defRPr>
            </a:lvl1pPr>
          </a:lstStyle>
          <a:p>
            <a:pPr lvl="0"/>
            <a:r>
              <a:rPr lang="en-US" err="1"/>
              <a:t>Tekst</a:t>
            </a:r>
            <a:r>
              <a:rPr lang="en-US"/>
              <a:t>, </a:t>
            </a:r>
            <a:r>
              <a:rPr lang="en-US" err="1"/>
              <a:t>tabel</a:t>
            </a:r>
            <a:r>
              <a:rPr lang="en-US"/>
              <a:t>, diagram, </a:t>
            </a:r>
            <a:r>
              <a:rPr lang="en-US" err="1"/>
              <a:t>billede</a:t>
            </a:r>
            <a:r>
              <a:rPr lang="en-US"/>
              <a:t> </a:t>
            </a:r>
            <a:r>
              <a:rPr lang="en-US" err="1"/>
              <a:t>eller</a:t>
            </a:r>
            <a:r>
              <a:rPr lang="en-US"/>
              <a:t> film</a:t>
            </a:r>
            <a:endParaRPr lang="da-DK"/>
          </a:p>
        </p:txBody>
      </p:sp>
      <p:sp>
        <p:nvSpPr>
          <p:cNvPr id="18" name="Pladsholder til titel 1">
            <a:extLst>
              <a:ext uri="{FF2B5EF4-FFF2-40B4-BE49-F238E27FC236}">
                <a16:creationId xmlns:a16="http://schemas.microsoft.com/office/drawing/2014/main" id="{4A7A6C50-F7B2-46C3-95F4-9C02A096D624}"/>
              </a:ext>
            </a:extLst>
          </p:cNvPr>
          <p:cNvSpPr>
            <a:spLocks noGrp="1"/>
          </p:cNvSpPr>
          <p:nvPr>
            <p:ph type="title" hasCustomPrompt="1"/>
          </p:nvPr>
        </p:nvSpPr>
        <p:spPr>
          <a:xfrm>
            <a:off x="608444" y="563940"/>
            <a:ext cx="5365690"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21" name="Content Placeholder 9">
            <a:extLst>
              <a:ext uri="{FF2B5EF4-FFF2-40B4-BE49-F238E27FC236}">
                <a16:creationId xmlns:a16="http://schemas.microsoft.com/office/drawing/2014/main" id="{0AA0CDED-8662-4D32-871D-8C2B050F32A5}"/>
              </a:ext>
            </a:extLst>
          </p:cNvPr>
          <p:cNvSpPr>
            <a:spLocks noGrp="1"/>
          </p:cNvSpPr>
          <p:nvPr>
            <p:ph sz="quarter" idx="11" hasCustomPrompt="1"/>
          </p:nvPr>
        </p:nvSpPr>
        <p:spPr>
          <a:xfrm>
            <a:off x="608443" y="1472357"/>
            <a:ext cx="5365690"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her</a:t>
            </a:r>
            <a:endParaRPr lang="da-DK"/>
          </a:p>
        </p:txBody>
      </p:sp>
      <p:pic>
        <p:nvPicPr>
          <p:cNvPr id="22" name="Picture 4">
            <a:extLst>
              <a:ext uri="{FF2B5EF4-FFF2-40B4-BE49-F238E27FC236}">
                <a16:creationId xmlns:a16="http://schemas.microsoft.com/office/drawing/2014/main" id="{128E0CE8-A70A-4FFB-B04C-1EBD1B4956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17867" y="5970494"/>
            <a:ext cx="405421" cy="405401"/>
          </a:xfrm>
          <a:prstGeom prst="rect">
            <a:avLst/>
          </a:prstGeom>
        </p:spPr>
      </p:pic>
    </p:spTree>
    <p:extLst>
      <p:ext uri="{BB962C8B-B14F-4D97-AF65-F5344CB8AC3E}">
        <p14:creationId xmlns:p14="http://schemas.microsoft.com/office/powerpoint/2010/main" val="1204529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dhold - stor kvadrat_Grøn">
    <p:spTree>
      <p:nvGrpSpPr>
        <p:cNvPr id="1" name=""/>
        <p:cNvGrpSpPr/>
        <p:nvPr/>
      </p:nvGrpSpPr>
      <p:grpSpPr>
        <a:xfrm>
          <a:off x="0" y="0"/>
          <a:ext cx="0" cy="0"/>
          <a:chOff x="0" y="0"/>
          <a:chExt cx="0" cy="0"/>
        </a:xfrm>
      </p:grpSpPr>
      <p:sp>
        <p:nvSpPr>
          <p:cNvPr id="4" name="Rectangle 3"/>
          <p:cNvSpPr/>
          <p:nvPr userDrawn="1"/>
        </p:nvSpPr>
        <p:spPr>
          <a:xfrm>
            <a:off x="6217868" y="1"/>
            <a:ext cx="5974133" cy="59704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45"/>
          </a:p>
        </p:txBody>
      </p:sp>
      <p:sp>
        <p:nvSpPr>
          <p:cNvPr id="10" name="Content Placeholder 9"/>
          <p:cNvSpPr>
            <a:spLocks noGrp="1"/>
          </p:cNvSpPr>
          <p:nvPr>
            <p:ph sz="quarter" idx="10" hasCustomPrompt="1"/>
          </p:nvPr>
        </p:nvSpPr>
        <p:spPr>
          <a:xfrm>
            <a:off x="6861893" y="563940"/>
            <a:ext cx="4721664" cy="4898063"/>
          </a:xfrm>
        </p:spPr>
        <p:txBody>
          <a:bodyPr>
            <a:noAutofit/>
          </a:bodyPr>
          <a:lstStyle>
            <a:lvl1pPr>
              <a:lnSpc>
                <a:spcPct val="150000"/>
              </a:lnSpc>
              <a:defRPr b="1" i="0" baseline="0">
                <a:latin typeface="Work Sans" charset="0"/>
                <a:ea typeface="Work Sans" charset="0"/>
                <a:cs typeface="Work Sans" charset="0"/>
              </a:defRPr>
            </a:lvl1pPr>
          </a:lstStyle>
          <a:p>
            <a:pPr lvl="0"/>
            <a:r>
              <a:rPr lang="en-US" err="1"/>
              <a:t>Tekst</a:t>
            </a:r>
            <a:r>
              <a:rPr lang="en-US"/>
              <a:t>, </a:t>
            </a:r>
            <a:r>
              <a:rPr lang="en-US" err="1"/>
              <a:t>tabel</a:t>
            </a:r>
            <a:r>
              <a:rPr lang="en-US"/>
              <a:t>, diagram, </a:t>
            </a:r>
            <a:r>
              <a:rPr lang="en-US" err="1"/>
              <a:t>billede</a:t>
            </a:r>
            <a:r>
              <a:rPr lang="en-US"/>
              <a:t> </a:t>
            </a:r>
            <a:r>
              <a:rPr lang="en-US" err="1"/>
              <a:t>eller</a:t>
            </a:r>
            <a:r>
              <a:rPr lang="en-US"/>
              <a:t> film</a:t>
            </a:r>
            <a:endParaRPr lang="da-DK"/>
          </a:p>
        </p:txBody>
      </p:sp>
      <p:sp>
        <p:nvSpPr>
          <p:cNvPr id="18" name="Pladsholder til titel 1">
            <a:extLst>
              <a:ext uri="{FF2B5EF4-FFF2-40B4-BE49-F238E27FC236}">
                <a16:creationId xmlns:a16="http://schemas.microsoft.com/office/drawing/2014/main" id="{4A7A6C50-F7B2-46C3-95F4-9C02A096D624}"/>
              </a:ext>
            </a:extLst>
          </p:cNvPr>
          <p:cNvSpPr>
            <a:spLocks noGrp="1"/>
          </p:cNvSpPr>
          <p:nvPr>
            <p:ph type="title" hasCustomPrompt="1"/>
          </p:nvPr>
        </p:nvSpPr>
        <p:spPr>
          <a:xfrm>
            <a:off x="608444" y="563940"/>
            <a:ext cx="5365690"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21" name="Content Placeholder 9">
            <a:extLst>
              <a:ext uri="{FF2B5EF4-FFF2-40B4-BE49-F238E27FC236}">
                <a16:creationId xmlns:a16="http://schemas.microsoft.com/office/drawing/2014/main" id="{0AA0CDED-8662-4D32-871D-8C2B050F32A5}"/>
              </a:ext>
            </a:extLst>
          </p:cNvPr>
          <p:cNvSpPr>
            <a:spLocks noGrp="1"/>
          </p:cNvSpPr>
          <p:nvPr>
            <p:ph sz="quarter" idx="11" hasCustomPrompt="1"/>
          </p:nvPr>
        </p:nvSpPr>
        <p:spPr>
          <a:xfrm>
            <a:off x="608443" y="1472357"/>
            <a:ext cx="5365690"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her</a:t>
            </a:r>
            <a:endParaRPr lang="da-DK"/>
          </a:p>
        </p:txBody>
      </p:sp>
      <p:pic>
        <p:nvPicPr>
          <p:cNvPr id="22" name="Picture 4">
            <a:extLst>
              <a:ext uri="{FF2B5EF4-FFF2-40B4-BE49-F238E27FC236}">
                <a16:creationId xmlns:a16="http://schemas.microsoft.com/office/drawing/2014/main" id="{128E0CE8-A70A-4FFB-B04C-1EBD1B4956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17867" y="5970494"/>
            <a:ext cx="405421" cy="405401"/>
          </a:xfrm>
          <a:prstGeom prst="rect">
            <a:avLst/>
          </a:prstGeom>
        </p:spPr>
      </p:pic>
    </p:spTree>
    <p:extLst>
      <p:ext uri="{BB962C8B-B14F-4D97-AF65-F5344CB8AC3E}">
        <p14:creationId xmlns:p14="http://schemas.microsoft.com/office/powerpoint/2010/main" val="949928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dhold - lille kvadrat">
    <p:spTree>
      <p:nvGrpSpPr>
        <p:cNvPr id="1" name=""/>
        <p:cNvGrpSpPr/>
        <p:nvPr/>
      </p:nvGrpSpPr>
      <p:grpSpPr>
        <a:xfrm>
          <a:off x="0" y="0"/>
          <a:ext cx="0" cy="0"/>
          <a:chOff x="0" y="0"/>
          <a:chExt cx="0" cy="0"/>
        </a:xfrm>
      </p:grpSpPr>
      <p:sp>
        <p:nvSpPr>
          <p:cNvPr id="8" name="Rectangle 7"/>
          <p:cNvSpPr/>
          <p:nvPr userDrawn="1"/>
        </p:nvSpPr>
        <p:spPr>
          <a:xfrm>
            <a:off x="8762728" y="1472357"/>
            <a:ext cx="3429272" cy="3429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45"/>
          </a:p>
        </p:txBody>
      </p:sp>
      <p:sp>
        <p:nvSpPr>
          <p:cNvPr id="9" name="Content Placeholder 9"/>
          <p:cNvSpPr>
            <a:spLocks noGrp="1"/>
          </p:cNvSpPr>
          <p:nvPr>
            <p:ph sz="quarter" idx="10" hasCustomPrompt="1"/>
          </p:nvPr>
        </p:nvSpPr>
        <p:spPr>
          <a:xfrm>
            <a:off x="9045601" y="1754753"/>
            <a:ext cx="2863527" cy="2864312"/>
          </a:xfrm>
        </p:spPr>
        <p:txBody>
          <a:bodyPr>
            <a:noAutofit/>
          </a:bodyPr>
          <a:lstStyle>
            <a:lvl1pPr>
              <a:lnSpc>
                <a:spcPct val="150000"/>
              </a:lnSpc>
              <a:defRPr b="1" i="0" baseline="0">
                <a:solidFill>
                  <a:schemeClr val="bg1"/>
                </a:solidFill>
                <a:latin typeface="Work Sans" charset="0"/>
                <a:ea typeface="Work Sans" charset="0"/>
                <a:cs typeface="Work Sans" charset="0"/>
              </a:defRPr>
            </a:lvl1pPr>
          </a:lstStyle>
          <a:p>
            <a:pPr lvl="0"/>
            <a:r>
              <a:rPr lang="en-US" err="1"/>
              <a:t>Tekst</a:t>
            </a:r>
            <a:r>
              <a:rPr lang="en-US"/>
              <a:t>, </a:t>
            </a:r>
            <a:r>
              <a:rPr lang="en-US" err="1"/>
              <a:t>tabel</a:t>
            </a:r>
            <a:r>
              <a:rPr lang="en-US"/>
              <a:t>, diagram, </a:t>
            </a:r>
            <a:r>
              <a:rPr lang="en-US" err="1"/>
              <a:t>billede</a:t>
            </a:r>
            <a:r>
              <a:rPr lang="en-US"/>
              <a:t> </a:t>
            </a:r>
            <a:r>
              <a:rPr lang="en-US" err="1"/>
              <a:t>eller</a:t>
            </a:r>
            <a:r>
              <a:rPr lang="en-US"/>
              <a:t> film</a:t>
            </a:r>
            <a:endParaRPr lang="da-DK"/>
          </a:p>
        </p:txBody>
      </p:sp>
      <p:sp>
        <p:nvSpPr>
          <p:cNvPr id="10" name="Pladsholder til titel 1">
            <a:extLst>
              <a:ext uri="{FF2B5EF4-FFF2-40B4-BE49-F238E27FC236}">
                <a16:creationId xmlns:a16="http://schemas.microsoft.com/office/drawing/2014/main" id="{92BA7D35-71B2-4819-96C0-E7BE7CAF8870}"/>
              </a:ext>
            </a:extLst>
          </p:cNvPr>
          <p:cNvSpPr>
            <a:spLocks noGrp="1"/>
          </p:cNvSpPr>
          <p:nvPr>
            <p:ph type="title" hasCustomPrompt="1"/>
          </p:nvPr>
        </p:nvSpPr>
        <p:spPr>
          <a:xfrm>
            <a:off x="608443" y="563940"/>
            <a:ext cx="7871414"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11" name="Content Placeholder 9">
            <a:extLst>
              <a:ext uri="{FF2B5EF4-FFF2-40B4-BE49-F238E27FC236}">
                <a16:creationId xmlns:a16="http://schemas.microsoft.com/office/drawing/2014/main" id="{A80D1E5F-8F17-4FA1-A6DA-BB1D3A9111EA}"/>
              </a:ext>
            </a:extLst>
          </p:cNvPr>
          <p:cNvSpPr>
            <a:spLocks noGrp="1"/>
          </p:cNvSpPr>
          <p:nvPr>
            <p:ph sz="quarter" idx="11" hasCustomPrompt="1"/>
          </p:nvPr>
        </p:nvSpPr>
        <p:spPr>
          <a:xfrm>
            <a:off x="608442" y="1472357"/>
            <a:ext cx="7871414"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her</a:t>
            </a:r>
            <a:endParaRPr lang="da-DK"/>
          </a:p>
        </p:txBody>
      </p:sp>
    </p:spTree>
    <p:extLst>
      <p:ext uri="{BB962C8B-B14F-4D97-AF65-F5344CB8AC3E}">
        <p14:creationId xmlns:p14="http://schemas.microsoft.com/office/powerpoint/2010/main" val="3804964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Indhold - lille kvadrat">
    <p:spTree>
      <p:nvGrpSpPr>
        <p:cNvPr id="1" name=""/>
        <p:cNvGrpSpPr/>
        <p:nvPr/>
      </p:nvGrpSpPr>
      <p:grpSpPr>
        <a:xfrm>
          <a:off x="0" y="0"/>
          <a:ext cx="0" cy="0"/>
          <a:chOff x="0" y="0"/>
          <a:chExt cx="0" cy="0"/>
        </a:xfrm>
      </p:grpSpPr>
      <p:sp>
        <p:nvSpPr>
          <p:cNvPr id="8" name="Rectangle 7"/>
          <p:cNvSpPr/>
          <p:nvPr userDrawn="1"/>
        </p:nvSpPr>
        <p:spPr>
          <a:xfrm>
            <a:off x="8762728" y="1472357"/>
            <a:ext cx="3429272" cy="3429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45"/>
          </a:p>
        </p:txBody>
      </p:sp>
      <p:sp>
        <p:nvSpPr>
          <p:cNvPr id="9" name="Content Placeholder 9"/>
          <p:cNvSpPr>
            <a:spLocks noGrp="1"/>
          </p:cNvSpPr>
          <p:nvPr>
            <p:ph sz="quarter" idx="10" hasCustomPrompt="1"/>
          </p:nvPr>
        </p:nvSpPr>
        <p:spPr>
          <a:xfrm>
            <a:off x="9045601" y="1754753"/>
            <a:ext cx="2863527" cy="2864312"/>
          </a:xfrm>
        </p:spPr>
        <p:txBody>
          <a:bodyPr>
            <a:noAutofit/>
          </a:bodyPr>
          <a:lstStyle>
            <a:lvl1pPr>
              <a:lnSpc>
                <a:spcPct val="150000"/>
              </a:lnSpc>
              <a:defRPr b="1" i="0" baseline="0">
                <a:solidFill>
                  <a:schemeClr val="accent1"/>
                </a:solidFill>
                <a:latin typeface="Work Sans" charset="0"/>
                <a:ea typeface="Work Sans" charset="0"/>
                <a:cs typeface="Work Sans" charset="0"/>
              </a:defRPr>
            </a:lvl1pPr>
          </a:lstStyle>
          <a:p>
            <a:pPr lvl="0"/>
            <a:r>
              <a:rPr lang="en-US" err="1"/>
              <a:t>Tekst</a:t>
            </a:r>
            <a:r>
              <a:rPr lang="en-US"/>
              <a:t>, </a:t>
            </a:r>
            <a:r>
              <a:rPr lang="en-US" err="1"/>
              <a:t>tabel</a:t>
            </a:r>
            <a:r>
              <a:rPr lang="en-US"/>
              <a:t>, diagram, </a:t>
            </a:r>
            <a:r>
              <a:rPr lang="en-US" err="1"/>
              <a:t>billede</a:t>
            </a:r>
            <a:r>
              <a:rPr lang="en-US"/>
              <a:t> </a:t>
            </a:r>
            <a:r>
              <a:rPr lang="en-US" err="1"/>
              <a:t>eller</a:t>
            </a:r>
            <a:r>
              <a:rPr lang="en-US"/>
              <a:t> film</a:t>
            </a:r>
            <a:endParaRPr lang="da-DK"/>
          </a:p>
        </p:txBody>
      </p:sp>
      <p:sp>
        <p:nvSpPr>
          <p:cNvPr id="10" name="Pladsholder til titel 1">
            <a:extLst>
              <a:ext uri="{FF2B5EF4-FFF2-40B4-BE49-F238E27FC236}">
                <a16:creationId xmlns:a16="http://schemas.microsoft.com/office/drawing/2014/main" id="{92BA7D35-71B2-4819-96C0-E7BE7CAF8870}"/>
              </a:ext>
            </a:extLst>
          </p:cNvPr>
          <p:cNvSpPr>
            <a:spLocks noGrp="1"/>
          </p:cNvSpPr>
          <p:nvPr>
            <p:ph type="title" hasCustomPrompt="1"/>
          </p:nvPr>
        </p:nvSpPr>
        <p:spPr>
          <a:xfrm>
            <a:off x="608443" y="563940"/>
            <a:ext cx="7871414"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11" name="Content Placeholder 9">
            <a:extLst>
              <a:ext uri="{FF2B5EF4-FFF2-40B4-BE49-F238E27FC236}">
                <a16:creationId xmlns:a16="http://schemas.microsoft.com/office/drawing/2014/main" id="{A80D1E5F-8F17-4FA1-A6DA-BB1D3A9111EA}"/>
              </a:ext>
            </a:extLst>
          </p:cNvPr>
          <p:cNvSpPr>
            <a:spLocks noGrp="1"/>
          </p:cNvSpPr>
          <p:nvPr>
            <p:ph sz="quarter" idx="11" hasCustomPrompt="1"/>
          </p:nvPr>
        </p:nvSpPr>
        <p:spPr>
          <a:xfrm>
            <a:off x="608442" y="1472357"/>
            <a:ext cx="7871414"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her</a:t>
            </a:r>
            <a:endParaRPr lang="da-DK"/>
          </a:p>
        </p:txBody>
      </p:sp>
      <p:pic>
        <p:nvPicPr>
          <p:cNvPr id="6" name="Picture 4">
            <a:extLst>
              <a:ext uri="{FF2B5EF4-FFF2-40B4-BE49-F238E27FC236}">
                <a16:creationId xmlns:a16="http://schemas.microsoft.com/office/drawing/2014/main" id="{58094F60-2C87-4D50-9ED0-525AD47C50D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762728" y="4901461"/>
            <a:ext cx="405421" cy="405401"/>
          </a:xfrm>
          <a:prstGeom prst="rect">
            <a:avLst/>
          </a:prstGeom>
        </p:spPr>
      </p:pic>
    </p:spTree>
    <p:extLst>
      <p:ext uri="{BB962C8B-B14F-4D97-AF65-F5344CB8AC3E}">
        <p14:creationId xmlns:p14="http://schemas.microsoft.com/office/powerpoint/2010/main" val="2196783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dhold - 2 indholdsobjekter">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4" y="563940"/>
            <a:ext cx="4438792"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5" name="Content Placeholder 3">
            <a:extLst>
              <a:ext uri="{FF2B5EF4-FFF2-40B4-BE49-F238E27FC236}">
                <a16:creationId xmlns:a16="http://schemas.microsoft.com/office/drawing/2014/main" id="{87D1939B-438F-FC43-ABD3-94DC2F809680}"/>
              </a:ext>
            </a:extLst>
          </p:cNvPr>
          <p:cNvSpPr>
            <a:spLocks noGrp="1"/>
          </p:cNvSpPr>
          <p:nvPr>
            <p:ph sz="half" idx="2" hasCustomPrompt="1"/>
          </p:nvPr>
        </p:nvSpPr>
        <p:spPr>
          <a:xfrm>
            <a:off x="5330108" y="-994"/>
            <a:ext cx="6857549" cy="6858210"/>
          </a:xfrm>
        </p:spPr>
        <p:txBody>
          <a:bodyPr lIns="360000" tIns="792000" rIns="360000" bIns="360000" numCol="2" spcCol="288000">
            <a:noAutofit/>
          </a:bodyPr>
          <a:lstStyle>
            <a:lvl1pPr marL="0" indent="0">
              <a:lnSpc>
                <a:spcPct val="100000"/>
              </a:lnSpc>
              <a:buNone/>
              <a:defRPr sz="1345"/>
            </a:lvl1pPr>
            <a:lvl2pPr>
              <a:lnSpc>
                <a:spcPct val="100000"/>
              </a:lnSpc>
              <a:defRPr sz="1345"/>
            </a:lvl2pPr>
            <a:lvl3pPr>
              <a:lnSpc>
                <a:spcPct val="100000"/>
              </a:lnSpc>
              <a:defRPr sz="1345"/>
            </a:lvl3pPr>
            <a:lvl4pPr>
              <a:lnSpc>
                <a:spcPct val="100000"/>
              </a:lnSpc>
              <a:defRPr sz="1345"/>
            </a:lvl4pPr>
            <a:lvl5pPr>
              <a:lnSpc>
                <a:spcPct val="100000"/>
              </a:lnSpc>
              <a:defRPr sz="1345"/>
            </a:lvl5pPr>
          </a:lstStyle>
          <a:p>
            <a:pPr lvl="0"/>
            <a:r>
              <a:rPr lang="da-DK"/>
              <a:t>Tekst i 2 spalter, tabel, diagram, billede eller film</a:t>
            </a:r>
          </a:p>
        </p:txBody>
      </p:sp>
      <p:sp>
        <p:nvSpPr>
          <p:cNvPr id="6" name="Content Placeholder 9">
            <a:extLst>
              <a:ext uri="{FF2B5EF4-FFF2-40B4-BE49-F238E27FC236}">
                <a16:creationId xmlns:a16="http://schemas.microsoft.com/office/drawing/2014/main" id="{90B8D775-5226-174E-AB63-4C53EEFEB547}"/>
              </a:ext>
            </a:extLst>
          </p:cNvPr>
          <p:cNvSpPr>
            <a:spLocks noGrp="1"/>
          </p:cNvSpPr>
          <p:nvPr>
            <p:ph sz="quarter" idx="11" hasCustomPrompt="1"/>
          </p:nvPr>
        </p:nvSpPr>
        <p:spPr>
          <a:xfrm>
            <a:off x="608444" y="1472357"/>
            <a:ext cx="4438792"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her</a:t>
            </a:r>
            <a:endParaRPr lang="da-DK"/>
          </a:p>
        </p:txBody>
      </p:sp>
    </p:spTree>
    <p:extLst>
      <p:ext uri="{BB962C8B-B14F-4D97-AF65-F5344CB8AC3E}">
        <p14:creationId xmlns:p14="http://schemas.microsoft.com/office/powerpoint/2010/main" val="2700289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dhold - kvadrat til højr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2D2C5E3-1A92-4D2F-92A2-3F9473F76D78}"/>
              </a:ext>
            </a:extLst>
          </p:cNvPr>
          <p:cNvSpPr/>
          <p:nvPr userDrawn="1"/>
        </p:nvSpPr>
        <p:spPr>
          <a:xfrm>
            <a:off x="5329115" y="1"/>
            <a:ext cx="68628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da-DK" sz="1345" b="1" err="1">
              <a:solidFill>
                <a:schemeClr val="tx2"/>
              </a:solidFill>
              <a:latin typeface="Work Sans" charset="0"/>
              <a:ea typeface="Work Sans" charset="0"/>
              <a:cs typeface="Work Sans" charset="0"/>
            </a:endParaRPr>
          </a:p>
        </p:txBody>
      </p:sp>
      <p:sp>
        <p:nvSpPr>
          <p:cNvPr id="10" name="Content Placeholder 9">
            <a:extLst>
              <a:ext uri="{FF2B5EF4-FFF2-40B4-BE49-F238E27FC236}">
                <a16:creationId xmlns:a16="http://schemas.microsoft.com/office/drawing/2014/main" id="{5E1BC240-7463-48DC-A22F-256081A5579C}"/>
              </a:ext>
            </a:extLst>
          </p:cNvPr>
          <p:cNvSpPr>
            <a:spLocks noGrp="1"/>
          </p:cNvSpPr>
          <p:nvPr>
            <p:ph sz="quarter" idx="11" hasCustomPrompt="1"/>
          </p:nvPr>
        </p:nvSpPr>
        <p:spPr>
          <a:xfrm>
            <a:off x="608444" y="1472357"/>
            <a:ext cx="4438791"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her</a:t>
            </a:r>
            <a:endParaRPr lang="da-DK"/>
          </a:p>
        </p:txBody>
      </p:sp>
      <p:sp>
        <p:nvSpPr>
          <p:cNvPr id="11" name="Pladsholder til titel 1">
            <a:extLst>
              <a:ext uri="{FF2B5EF4-FFF2-40B4-BE49-F238E27FC236}">
                <a16:creationId xmlns:a16="http://schemas.microsoft.com/office/drawing/2014/main" id="{AF3FE835-A530-46D0-A184-9419CA83AB78}"/>
              </a:ext>
            </a:extLst>
          </p:cNvPr>
          <p:cNvSpPr>
            <a:spLocks noGrp="1"/>
          </p:cNvSpPr>
          <p:nvPr>
            <p:ph type="title" hasCustomPrompt="1"/>
          </p:nvPr>
        </p:nvSpPr>
        <p:spPr>
          <a:xfrm>
            <a:off x="608444" y="563940"/>
            <a:ext cx="4438791"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14" name="Content Placeholder 9">
            <a:extLst>
              <a:ext uri="{FF2B5EF4-FFF2-40B4-BE49-F238E27FC236}">
                <a16:creationId xmlns:a16="http://schemas.microsoft.com/office/drawing/2014/main" id="{3AAD133C-0846-4DD1-AA67-B5017F13C670}"/>
              </a:ext>
            </a:extLst>
          </p:cNvPr>
          <p:cNvSpPr>
            <a:spLocks noGrp="1"/>
          </p:cNvSpPr>
          <p:nvPr>
            <p:ph sz="quarter" idx="13" hasCustomPrompt="1"/>
          </p:nvPr>
        </p:nvSpPr>
        <p:spPr>
          <a:xfrm>
            <a:off x="5974133" y="1472357"/>
            <a:ext cx="5609423" cy="4700732"/>
          </a:xfrm>
        </p:spPr>
        <p:txBody>
          <a:bodyPr>
            <a:noAutofit/>
          </a:bodyPr>
          <a:lstStyle>
            <a:lvl1pPr>
              <a:lnSpc>
                <a:spcPct val="100000"/>
              </a:lnSpc>
              <a:defRPr b="0" i="0" baseline="0">
                <a:latin typeface="+mn-lt"/>
                <a:ea typeface="Work Sans" charset="0"/>
                <a:cs typeface="Work Sans" charset="0"/>
              </a:defRPr>
            </a:lvl1pPr>
          </a:lstStyle>
          <a:p>
            <a:pPr lvl="0"/>
            <a:r>
              <a:rPr lang="da-DK" noProof="0"/>
              <a:t>Indsæt typisk et stort billede eller figur i denne kvadrat</a:t>
            </a:r>
          </a:p>
        </p:txBody>
      </p:sp>
      <p:sp>
        <p:nvSpPr>
          <p:cNvPr id="8" name="Rectangle 11">
            <a:extLst>
              <a:ext uri="{FF2B5EF4-FFF2-40B4-BE49-F238E27FC236}">
                <a16:creationId xmlns:a16="http://schemas.microsoft.com/office/drawing/2014/main" id="{2A5341A7-A9A5-8A4E-AF68-E7B88328C9EF}"/>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Operate |  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2600947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ndhold - kvadrat til venstr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B623177-8F90-473D-9850-DD9852E1CF45}"/>
              </a:ext>
            </a:extLst>
          </p:cNvPr>
          <p:cNvSpPr/>
          <p:nvPr userDrawn="1"/>
        </p:nvSpPr>
        <p:spPr>
          <a:xfrm>
            <a:off x="1" y="1"/>
            <a:ext cx="68628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da-DK" sz="1345" b="1" err="1">
              <a:solidFill>
                <a:schemeClr val="tx2"/>
              </a:solidFill>
              <a:latin typeface="Work Sans" charset="0"/>
              <a:ea typeface="Work Sans" charset="0"/>
              <a:cs typeface="Work Sans" charset="0"/>
            </a:endParaRPr>
          </a:p>
        </p:txBody>
      </p:sp>
      <p:sp>
        <p:nvSpPr>
          <p:cNvPr id="10" name="Content Placeholder 9">
            <a:extLst>
              <a:ext uri="{FF2B5EF4-FFF2-40B4-BE49-F238E27FC236}">
                <a16:creationId xmlns:a16="http://schemas.microsoft.com/office/drawing/2014/main" id="{5E1BC240-7463-48DC-A22F-256081A5579C}"/>
              </a:ext>
            </a:extLst>
          </p:cNvPr>
          <p:cNvSpPr>
            <a:spLocks noGrp="1"/>
          </p:cNvSpPr>
          <p:nvPr>
            <p:ph sz="quarter" idx="11" hasCustomPrompt="1"/>
          </p:nvPr>
        </p:nvSpPr>
        <p:spPr>
          <a:xfrm>
            <a:off x="7144765" y="1472357"/>
            <a:ext cx="4438791"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her</a:t>
            </a:r>
            <a:endParaRPr lang="da-DK"/>
          </a:p>
        </p:txBody>
      </p:sp>
      <p:sp>
        <p:nvSpPr>
          <p:cNvPr id="9" name="Content Placeholder 9">
            <a:extLst>
              <a:ext uri="{FF2B5EF4-FFF2-40B4-BE49-F238E27FC236}">
                <a16:creationId xmlns:a16="http://schemas.microsoft.com/office/drawing/2014/main" id="{8E4A577C-893C-4127-ABAF-6E5D3F850E26}"/>
              </a:ext>
            </a:extLst>
          </p:cNvPr>
          <p:cNvSpPr>
            <a:spLocks noGrp="1"/>
          </p:cNvSpPr>
          <p:nvPr>
            <p:ph sz="quarter" idx="13" hasCustomPrompt="1"/>
          </p:nvPr>
        </p:nvSpPr>
        <p:spPr>
          <a:xfrm>
            <a:off x="628903" y="1472357"/>
            <a:ext cx="5588964" cy="4700732"/>
          </a:xfrm>
        </p:spPr>
        <p:txBody>
          <a:bodyPr>
            <a:noAutofit/>
          </a:bodyPr>
          <a:lstStyle>
            <a:lvl1pPr>
              <a:lnSpc>
                <a:spcPct val="100000"/>
              </a:lnSpc>
              <a:defRPr b="0" i="0" baseline="0">
                <a:latin typeface="+mn-lt"/>
                <a:ea typeface="Work Sans" charset="0"/>
                <a:cs typeface="Work Sans" charset="0"/>
              </a:defRPr>
            </a:lvl1pPr>
          </a:lstStyle>
          <a:p>
            <a:pPr lvl="0"/>
            <a:r>
              <a:rPr lang="da-DK" noProof="0"/>
              <a:t>Indsæt typisk et stort billede eller figur i denne kvadrat</a:t>
            </a:r>
          </a:p>
        </p:txBody>
      </p:sp>
      <p:sp>
        <p:nvSpPr>
          <p:cNvPr id="7" name="Pladsholder til titel 1">
            <a:extLst>
              <a:ext uri="{FF2B5EF4-FFF2-40B4-BE49-F238E27FC236}">
                <a16:creationId xmlns:a16="http://schemas.microsoft.com/office/drawing/2014/main" id="{586344C3-CDA2-3949-ACFE-8062E2CBEEE9}"/>
              </a:ext>
            </a:extLst>
          </p:cNvPr>
          <p:cNvSpPr>
            <a:spLocks noGrp="1"/>
          </p:cNvSpPr>
          <p:nvPr>
            <p:ph type="title" hasCustomPrompt="1"/>
          </p:nvPr>
        </p:nvSpPr>
        <p:spPr>
          <a:xfrm>
            <a:off x="608444" y="563940"/>
            <a:ext cx="5609423" cy="565718"/>
          </a:xfrm>
          <a:prstGeom prst="rect">
            <a:avLst/>
          </a:prstGeom>
        </p:spPr>
        <p:txBody>
          <a:bodyPr vert="horz" lIns="0" tIns="0" rIns="0" bIns="0" rtlCol="0" anchor="t" anchorCtr="0">
            <a:noAutofit/>
          </a:bodyPr>
          <a:lstStyle>
            <a:lvl1pPr>
              <a:defRPr/>
            </a:lvl1pPr>
          </a:lstStyle>
          <a:p>
            <a:r>
              <a:rPr lang="da-DK" noProof="0"/>
              <a:t>Overskrift</a:t>
            </a:r>
          </a:p>
        </p:txBody>
      </p:sp>
    </p:spTree>
    <p:extLst>
      <p:ext uri="{BB962C8B-B14F-4D97-AF65-F5344CB8AC3E}">
        <p14:creationId xmlns:p14="http://schemas.microsoft.com/office/powerpoint/2010/main" val="32262600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dhold - Halv Grå Venstr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B623177-8F90-473D-9850-DD9852E1CF45}"/>
              </a:ext>
            </a:extLst>
          </p:cNvPr>
          <p:cNvSpPr/>
          <p:nvPr userDrawn="1"/>
        </p:nvSpPr>
        <p:spPr>
          <a:xfrm>
            <a:off x="1" y="1"/>
            <a:ext cx="68628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da-DK" sz="1345" b="1" err="1">
              <a:solidFill>
                <a:schemeClr val="tx2"/>
              </a:solidFill>
              <a:latin typeface="Work Sans" charset="0"/>
              <a:ea typeface="Work Sans" charset="0"/>
              <a:cs typeface="Work Sans" charset="0"/>
            </a:endParaRPr>
          </a:p>
        </p:txBody>
      </p:sp>
      <p:sp>
        <p:nvSpPr>
          <p:cNvPr id="7" name="Content Placeholder 9">
            <a:extLst>
              <a:ext uri="{FF2B5EF4-FFF2-40B4-BE49-F238E27FC236}">
                <a16:creationId xmlns:a16="http://schemas.microsoft.com/office/drawing/2014/main" id="{C6FBB4AB-CC05-354D-AE73-8E647AF35790}"/>
              </a:ext>
            </a:extLst>
          </p:cNvPr>
          <p:cNvSpPr>
            <a:spLocks noGrp="1"/>
          </p:cNvSpPr>
          <p:nvPr>
            <p:ph sz="quarter" idx="11" hasCustomPrompt="1"/>
          </p:nvPr>
        </p:nvSpPr>
        <p:spPr>
          <a:xfrm>
            <a:off x="608443" y="1472357"/>
            <a:ext cx="5609424" cy="4700732"/>
          </a:xfrm>
        </p:spPr>
        <p:txBody>
          <a:bodyPr numCol="2">
            <a:noAutofit/>
          </a:bodyPr>
          <a:lstStyle>
            <a:lvl1pPr>
              <a:lnSpc>
                <a:spcPct val="100000"/>
              </a:lnSpc>
              <a:defRPr b="0" i="0" baseline="0">
                <a:solidFill>
                  <a:schemeClr val="tx1"/>
                </a:solidFill>
                <a:latin typeface="+mn-lt"/>
                <a:ea typeface="Work Sans" charset="0"/>
                <a:cs typeface="Work Sans" charset="0"/>
              </a:defRPr>
            </a:lvl1pPr>
          </a:lstStyle>
          <a:p>
            <a:pPr lvl="0"/>
            <a:r>
              <a:rPr lang="en-US" err="1"/>
              <a:t>Tekst</a:t>
            </a:r>
            <a:r>
              <a:rPr lang="en-US"/>
              <a:t> </a:t>
            </a:r>
            <a:r>
              <a:rPr lang="en-US" err="1"/>
              <a:t>i</a:t>
            </a:r>
            <a:r>
              <a:rPr lang="en-US"/>
              <a:t> 2 </a:t>
            </a:r>
            <a:r>
              <a:rPr lang="en-US" err="1"/>
              <a:t>spalter</a:t>
            </a:r>
            <a:endParaRPr lang="da-DK"/>
          </a:p>
        </p:txBody>
      </p:sp>
      <p:sp>
        <p:nvSpPr>
          <p:cNvPr id="11" name="Content Placeholder 9">
            <a:extLst>
              <a:ext uri="{FF2B5EF4-FFF2-40B4-BE49-F238E27FC236}">
                <a16:creationId xmlns:a16="http://schemas.microsoft.com/office/drawing/2014/main" id="{379D80BD-9126-F743-8460-CC5301463F4A}"/>
              </a:ext>
            </a:extLst>
          </p:cNvPr>
          <p:cNvSpPr>
            <a:spLocks noGrp="1"/>
          </p:cNvSpPr>
          <p:nvPr>
            <p:ph sz="quarter" idx="10" hasCustomPrompt="1"/>
          </p:nvPr>
        </p:nvSpPr>
        <p:spPr>
          <a:xfrm>
            <a:off x="7144764" y="1470430"/>
            <a:ext cx="4438791" cy="4702660"/>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a:t>
            </a:r>
            <a:r>
              <a:rPr lang="en-US" err="1"/>
              <a:t>i</a:t>
            </a:r>
            <a:r>
              <a:rPr lang="en-US"/>
              <a:t> 1 </a:t>
            </a:r>
            <a:r>
              <a:rPr lang="en-US" err="1"/>
              <a:t>spalte</a:t>
            </a:r>
            <a:endParaRPr lang="da-DK"/>
          </a:p>
        </p:txBody>
      </p:sp>
      <p:sp>
        <p:nvSpPr>
          <p:cNvPr id="9" name="Pladsholder til titel 1">
            <a:extLst>
              <a:ext uri="{FF2B5EF4-FFF2-40B4-BE49-F238E27FC236}">
                <a16:creationId xmlns:a16="http://schemas.microsoft.com/office/drawing/2014/main" id="{6BBA286C-362C-664E-A3F9-253CCE930211}"/>
              </a:ext>
            </a:extLst>
          </p:cNvPr>
          <p:cNvSpPr>
            <a:spLocks noGrp="1"/>
          </p:cNvSpPr>
          <p:nvPr>
            <p:ph type="title" hasCustomPrompt="1"/>
          </p:nvPr>
        </p:nvSpPr>
        <p:spPr>
          <a:xfrm>
            <a:off x="608444" y="563940"/>
            <a:ext cx="5609423" cy="565718"/>
          </a:xfrm>
          <a:prstGeom prst="rect">
            <a:avLst/>
          </a:prstGeom>
        </p:spPr>
        <p:txBody>
          <a:bodyPr vert="horz" lIns="0" tIns="0" rIns="0" bIns="0" rtlCol="0" anchor="t" anchorCtr="0">
            <a:noAutofit/>
          </a:bodyPr>
          <a:lstStyle>
            <a:lvl1pPr>
              <a:defRPr/>
            </a:lvl1pPr>
          </a:lstStyle>
          <a:p>
            <a:r>
              <a:rPr lang="da-DK" noProof="0"/>
              <a:t>Overskrift</a:t>
            </a:r>
          </a:p>
        </p:txBody>
      </p:sp>
    </p:spTree>
    <p:extLst>
      <p:ext uri="{BB962C8B-B14F-4D97-AF65-F5344CB8AC3E}">
        <p14:creationId xmlns:p14="http://schemas.microsoft.com/office/powerpoint/2010/main" val="3563154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2"/>
            <a:ext cx="12192000" cy="6858000"/>
          </a:xfrm>
          <a:prstGeom prst="rect">
            <a:avLst/>
          </a:prstGeom>
          <a:solidFill>
            <a:srgbClr val="FFF9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5B1F232E-700A-8CD9-D80B-17C8769773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C766A3D4-3347-8D8F-C1B8-5C1A8A8271DE}"/>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30007887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dhold - Halv Grå Højr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B623177-8F90-473D-9850-DD9852E1CF45}"/>
              </a:ext>
            </a:extLst>
          </p:cNvPr>
          <p:cNvSpPr/>
          <p:nvPr userDrawn="1"/>
        </p:nvSpPr>
        <p:spPr>
          <a:xfrm>
            <a:off x="5326943" y="1"/>
            <a:ext cx="686288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da-DK" sz="1345" b="1" err="1">
              <a:solidFill>
                <a:schemeClr val="tx2"/>
              </a:solidFill>
              <a:latin typeface="Work Sans" charset="0"/>
              <a:ea typeface="Work Sans" charset="0"/>
              <a:cs typeface="Work Sans" charset="0"/>
            </a:endParaRPr>
          </a:p>
        </p:txBody>
      </p:sp>
      <p:sp>
        <p:nvSpPr>
          <p:cNvPr id="7" name="Content Placeholder 9">
            <a:extLst>
              <a:ext uri="{FF2B5EF4-FFF2-40B4-BE49-F238E27FC236}">
                <a16:creationId xmlns:a16="http://schemas.microsoft.com/office/drawing/2014/main" id="{C6FBB4AB-CC05-354D-AE73-8E647AF35790}"/>
              </a:ext>
            </a:extLst>
          </p:cNvPr>
          <p:cNvSpPr>
            <a:spLocks noGrp="1"/>
          </p:cNvSpPr>
          <p:nvPr>
            <p:ph sz="quarter" idx="11" hasCustomPrompt="1"/>
          </p:nvPr>
        </p:nvSpPr>
        <p:spPr>
          <a:xfrm>
            <a:off x="5974134" y="1472357"/>
            <a:ext cx="5609424" cy="4700732"/>
          </a:xfrm>
        </p:spPr>
        <p:txBody>
          <a:bodyPr numCol="2">
            <a:noAutofit/>
          </a:bodyPr>
          <a:lstStyle>
            <a:lvl1pPr>
              <a:lnSpc>
                <a:spcPct val="100000"/>
              </a:lnSpc>
              <a:defRPr b="0" i="0" baseline="0">
                <a:solidFill>
                  <a:schemeClr val="tx1"/>
                </a:solidFill>
                <a:latin typeface="+mn-lt"/>
                <a:ea typeface="Work Sans" charset="0"/>
                <a:cs typeface="Work Sans" charset="0"/>
              </a:defRPr>
            </a:lvl1pPr>
          </a:lstStyle>
          <a:p>
            <a:pPr lvl="0"/>
            <a:r>
              <a:rPr lang="en-US" err="1"/>
              <a:t>Tekst</a:t>
            </a:r>
            <a:r>
              <a:rPr lang="en-US"/>
              <a:t> </a:t>
            </a:r>
            <a:r>
              <a:rPr lang="en-US" err="1"/>
              <a:t>i</a:t>
            </a:r>
            <a:r>
              <a:rPr lang="en-US"/>
              <a:t> 2 </a:t>
            </a:r>
            <a:r>
              <a:rPr lang="en-US" err="1"/>
              <a:t>spalter</a:t>
            </a:r>
            <a:endParaRPr lang="da-DK"/>
          </a:p>
        </p:txBody>
      </p:sp>
      <p:sp>
        <p:nvSpPr>
          <p:cNvPr id="11" name="Content Placeholder 9">
            <a:extLst>
              <a:ext uri="{FF2B5EF4-FFF2-40B4-BE49-F238E27FC236}">
                <a16:creationId xmlns:a16="http://schemas.microsoft.com/office/drawing/2014/main" id="{379D80BD-9126-F743-8460-CC5301463F4A}"/>
              </a:ext>
            </a:extLst>
          </p:cNvPr>
          <p:cNvSpPr>
            <a:spLocks noGrp="1"/>
          </p:cNvSpPr>
          <p:nvPr>
            <p:ph sz="quarter" idx="10" hasCustomPrompt="1"/>
          </p:nvPr>
        </p:nvSpPr>
        <p:spPr>
          <a:xfrm>
            <a:off x="628903" y="1472357"/>
            <a:ext cx="4418333"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I 1 </a:t>
            </a:r>
            <a:r>
              <a:rPr lang="en-US" err="1"/>
              <a:t>spalte</a:t>
            </a:r>
            <a:endParaRPr lang="da-DK"/>
          </a:p>
        </p:txBody>
      </p:sp>
      <p:sp>
        <p:nvSpPr>
          <p:cNvPr id="9" name="Pladsholder til titel 1">
            <a:extLst>
              <a:ext uri="{FF2B5EF4-FFF2-40B4-BE49-F238E27FC236}">
                <a16:creationId xmlns:a16="http://schemas.microsoft.com/office/drawing/2014/main" id="{AB679623-7F8C-5545-BDEC-6E76457A1194}"/>
              </a:ext>
            </a:extLst>
          </p:cNvPr>
          <p:cNvSpPr>
            <a:spLocks noGrp="1"/>
          </p:cNvSpPr>
          <p:nvPr>
            <p:ph type="title" hasCustomPrompt="1"/>
          </p:nvPr>
        </p:nvSpPr>
        <p:spPr>
          <a:xfrm>
            <a:off x="608444" y="563940"/>
            <a:ext cx="5609423"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8" name="Rectangle 11">
            <a:extLst>
              <a:ext uri="{FF2B5EF4-FFF2-40B4-BE49-F238E27FC236}">
                <a16:creationId xmlns:a16="http://schemas.microsoft.com/office/drawing/2014/main" id="{93FCADD1-D74B-6545-9E31-48D6D92A6599}"/>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Operate |  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17009111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Indhold - Halv Grøn Venstr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B623177-8F90-473D-9850-DD9852E1CF45}"/>
              </a:ext>
            </a:extLst>
          </p:cNvPr>
          <p:cNvSpPr/>
          <p:nvPr userDrawn="1"/>
        </p:nvSpPr>
        <p:spPr>
          <a:xfrm>
            <a:off x="1" y="1"/>
            <a:ext cx="6862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da-DK" sz="1345" b="1" err="1">
              <a:solidFill>
                <a:schemeClr val="tx2"/>
              </a:solidFill>
              <a:latin typeface="Work Sans" charset="0"/>
              <a:ea typeface="Work Sans" charset="0"/>
              <a:cs typeface="Work Sans" charset="0"/>
            </a:endParaRPr>
          </a:p>
        </p:txBody>
      </p:sp>
      <p:sp>
        <p:nvSpPr>
          <p:cNvPr id="7" name="Content Placeholder 9">
            <a:extLst>
              <a:ext uri="{FF2B5EF4-FFF2-40B4-BE49-F238E27FC236}">
                <a16:creationId xmlns:a16="http://schemas.microsoft.com/office/drawing/2014/main" id="{C6FBB4AB-CC05-354D-AE73-8E647AF35790}"/>
              </a:ext>
            </a:extLst>
          </p:cNvPr>
          <p:cNvSpPr>
            <a:spLocks noGrp="1"/>
          </p:cNvSpPr>
          <p:nvPr>
            <p:ph sz="quarter" idx="11" hasCustomPrompt="1"/>
          </p:nvPr>
        </p:nvSpPr>
        <p:spPr>
          <a:xfrm>
            <a:off x="608443" y="1472357"/>
            <a:ext cx="5609424" cy="4700732"/>
          </a:xfrm>
        </p:spPr>
        <p:txBody>
          <a:bodyPr numCol="2">
            <a:noAutofit/>
          </a:bodyPr>
          <a:lstStyle>
            <a:lvl1pPr>
              <a:lnSpc>
                <a:spcPct val="100000"/>
              </a:lnSpc>
              <a:defRPr b="0" i="0" baseline="0">
                <a:solidFill>
                  <a:schemeClr val="tx1"/>
                </a:solidFill>
                <a:latin typeface="+mn-lt"/>
                <a:ea typeface="Work Sans" charset="0"/>
                <a:cs typeface="Work Sans" charset="0"/>
              </a:defRPr>
            </a:lvl1pPr>
          </a:lstStyle>
          <a:p>
            <a:pPr lvl="0"/>
            <a:r>
              <a:rPr lang="en-US" err="1"/>
              <a:t>Tekst</a:t>
            </a:r>
            <a:r>
              <a:rPr lang="en-US"/>
              <a:t> </a:t>
            </a:r>
            <a:r>
              <a:rPr lang="en-US" err="1"/>
              <a:t>i</a:t>
            </a:r>
            <a:r>
              <a:rPr lang="en-US"/>
              <a:t> 2 </a:t>
            </a:r>
            <a:r>
              <a:rPr lang="en-US" err="1"/>
              <a:t>spalter</a:t>
            </a:r>
            <a:endParaRPr lang="da-DK"/>
          </a:p>
        </p:txBody>
      </p:sp>
      <p:sp>
        <p:nvSpPr>
          <p:cNvPr id="11" name="Content Placeholder 9">
            <a:extLst>
              <a:ext uri="{FF2B5EF4-FFF2-40B4-BE49-F238E27FC236}">
                <a16:creationId xmlns:a16="http://schemas.microsoft.com/office/drawing/2014/main" id="{379D80BD-9126-F743-8460-CC5301463F4A}"/>
              </a:ext>
            </a:extLst>
          </p:cNvPr>
          <p:cNvSpPr>
            <a:spLocks noGrp="1"/>
          </p:cNvSpPr>
          <p:nvPr>
            <p:ph sz="quarter" idx="10" hasCustomPrompt="1"/>
          </p:nvPr>
        </p:nvSpPr>
        <p:spPr>
          <a:xfrm>
            <a:off x="7144764" y="1470430"/>
            <a:ext cx="4438791" cy="4702660"/>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I 1 </a:t>
            </a:r>
            <a:r>
              <a:rPr lang="en-US" err="1"/>
              <a:t>spalte</a:t>
            </a:r>
            <a:endParaRPr lang="da-DK"/>
          </a:p>
        </p:txBody>
      </p:sp>
      <p:sp>
        <p:nvSpPr>
          <p:cNvPr id="9" name="Pladsholder til titel 1">
            <a:extLst>
              <a:ext uri="{FF2B5EF4-FFF2-40B4-BE49-F238E27FC236}">
                <a16:creationId xmlns:a16="http://schemas.microsoft.com/office/drawing/2014/main" id="{E03BCD05-998D-804C-9ABE-8D9C778D180D}"/>
              </a:ext>
            </a:extLst>
          </p:cNvPr>
          <p:cNvSpPr>
            <a:spLocks noGrp="1"/>
          </p:cNvSpPr>
          <p:nvPr>
            <p:ph type="title" hasCustomPrompt="1"/>
          </p:nvPr>
        </p:nvSpPr>
        <p:spPr>
          <a:xfrm>
            <a:off x="608444" y="563940"/>
            <a:ext cx="5609423" cy="565718"/>
          </a:xfrm>
          <a:prstGeom prst="rect">
            <a:avLst/>
          </a:prstGeom>
        </p:spPr>
        <p:txBody>
          <a:bodyPr vert="horz" lIns="0" tIns="0" rIns="0" bIns="0" rtlCol="0" anchor="t" anchorCtr="0">
            <a:noAutofit/>
          </a:bodyPr>
          <a:lstStyle>
            <a:lvl1pPr>
              <a:defRPr/>
            </a:lvl1pPr>
          </a:lstStyle>
          <a:p>
            <a:r>
              <a:rPr lang="da-DK" noProof="0"/>
              <a:t>Overskrift</a:t>
            </a:r>
          </a:p>
        </p:txBody>
      </p:sp>
    </p:spTree>
    <p:extLst>
      <p:ext uri="{BB962C8B-B14F-4D97-AF65-F5344CB8AC3E}">
        <p14:creationId xmlns:p14="http://schemas.microsoft.com/office/powerpoint/2010/main" val="355234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ndhold - Halv Grøn Højr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B623177-8F90-473D-9850-DD9852E1CF45}"/>
              </a:ext>
            </a:extLst>
          </p:cNvPr>
          <p:cNvSpPr/>
          <p:nvPr userDrawn="1"/>
        </p:nvSpPr>
        <p:spPr>
          <a:xfrm>
            <a:off x="5329115" y="1"/>
            <a:ext cx="686288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da-DK" sz="1345" b="1" err="1">
              <a:solidFill>
                <a:schemeClr val="tx2"/>
              </a:solidFill>
              <a:latin typeface="Work Sans" charset="0"/>
              <a:ea typeface="Work Sans" charset="0"/>
              <a:cs typeface="Work Sans" charset="0"/>
            </a:endParaRPr>
          </a:p>
        </p:txBody>
      </p:sp>
      <p:sp>
        <p:nvSpPr>
          <p:cNvPr id="7" name="Content Placeholder 9">
            <a:extLst>
              <a:ext uri="{FF2B5EF4-FFF2-40B4-BE49-F238E27FC236}">
                <a16:creationId xmlns:a16="http://schemas.microsoft.com/office/drawing/2014/main" id="{C6FBB4AB-CC05-354D-AE73-8E647AF35790}"/>
              </a:ext>
            </a:extLst>
          </p:cNvPr>
          <p:cNvSpPr>
            <a:spLocks noGrp="1"/>
          </p:cNvSpPr>
          <p:nvPr>
            <p:ph sz="quarter" idx="11" hasCustomPrompt="1"/>
          </p:nvPr>
        </p:nvSpPr>
        <p:spPr>
          <a:xfrm>
            <a:off x="5974134" y="1472357"/>
            <a:ext cx="5609424" cy="4700732"/>
          </a:xfrm>
        </p:spPr>
        <p:txBody>
          <a:bodyPr numCol="2">
            <a:noAutofit/>
          </a:bodyPr>
          <a:lstStyle>
            <a:lvl1pPr>
              <a:lnSpc>
                <a:spcPct val="100000"/>
              </a:lnSpc>
              <a:defRPr b="0" i="0" baseline="0">
                <a:solidFill>
                  <a:schemeClr val="tx1"/>
                </a:solidFill>
                <a:latin typeface="+mn-lt"/>
                <a:ea typeface="Work Sans" charset="0"/>
                <a:cs typeface="Work Sans" charset="0"/>
              </a:defRPr>
            </a:lvl1pPr>
          </a:lstStyle>
          <a:p>
            <a:pPr lvl="0"/>
            <a:r>
              <a:rPr lang="en-US" err="1"/>
              <a:t>Tekst</a:t>
            </a:r>
            <a:r>
              <a:rPr lang="en-US"/>
              <a:t> </a:t>
            </a:r>
            <a:r>
              <a:rPr lang="en-US" err="1"/>
              <a:t>i</a:t>
            </a:r>
            <a:r>
              <a:rPr lang="en-US"/>
              <a:t> 2 </a:t>
            </a:r>
            <a:r>
              <a:rPr lang="en-US" err="1"/>
              <a:t>spalter</a:t>
            </a:r>
            <a:endParaRPr lang="da-DK"/>
          </a:p>
        </p:txBody>
      </p:sp>
      <p:sp>
        <p:nvSpPr>
          <p:cNvPr id="11" name="Content Placeholder 9">
            <a:extLst>
              <a:ext uri="{FF2B5EF4-FFF2-40B4-BE49-F238E27FC236}">
                <a16:creationId xmlns:a16="http://schemas.microsoft.com/office/drawing/2014/main" id="{379D80BD-9126-F743-8460-CC5301463F4A}"/>
              </a:ext>
            </a:extLst>
          </p:cNvPr>
          <p:cNvSpPr>
            <a:spLocks noGrp="1"/>
          </p:cNvSpPr>
          <p:nvPr>
            <p:ph sz="quarter" idx="10" hasCustomPrompt="1"/>
          </p:nvPr>
        </p:nvSpPr>
        <p:spPr>
          <a:xfrm>
            <a:off x="628903" y="1472357"/>
            <a:ext cx="4418333" cy="4700732"/>
          </a:xfrm>
        </p:spPr>
        <p:txBody>
          <a:bodyPr>
            <a:noAutofit/>
          </a:bodyPr>
          <a:lstStyle>
            <a:lvl1pPr>
              <a:lnSpc>
                <a:spcPct val="100000"/>
              </a:lnSpc>
              <a:defRPr b="0" i="0" baseline="0">
                <a:latin typeface="+mn-lt"/>
                <a:ea typeface="Work Sans" charset="0"/>
                <a:cs typeface="Work Sans" charset="0"/>
              </a:defRPr>
            </a:lvl1pPr>
          </a:lstStyle>
          <a:p>
            <a:pPr lvl="0"/>
            <a:r>
              <a:rPr lang="en-US" err="1"/>
              <a:t>Tekst</a:t>
            </a:r>
            <a:r>
              <a:rPr lang="en-US"/>
              <a:t> I 1 </a:t>
            </a:r>
            <a:r>
              <a:rPr lang="en-US" err="1"/>
              <a:t>spalte</a:t>
            </a:r>
            <a:endParaRPr lang="en-US"/>
          </a:p>
        </p:txBody>
      </p:sp>
      <p:sp>
        <p:nvSpPr>
          <p:cNvPr id="9" name="Pladsholder til titel 1">
            <a:extLst>
              <a:ext uri="{FF2B5EF4-FFF2-40B4-BE49-F238E27FC236}">
                <a16:creationId xmlns:a16="http://schemas.microsoft.com/office/drawing/2014/main" id="{B7EA0D49-8C9B-0248-BEFC-299966C79164}"/>
              </a:ext>
            </a:extLst>
          </p:cNvPr>
          <p:cNvSpPr>
            <a:spLocks noGrp="1"/>
          </p:cNvSpPr>
          <p:nvPr>
            <p:ph type="title" hasCustomPrompt="1"/>
          </p:nvPr>
        </p:nvSpPr>
        <p:spPr>
          <a:xfrm>
            <a:off x="608444" y="563940"/>
            <a:ext cx="5609423"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8" name="Rectangle 11">
            <a:extLst>
              <a:ext uri="{FF2B5EF4-FFF2-40B4-BE49-F238E27FC236}">
                <a16:creationId xmlns:a16="http://schemas.microsoft.com/office/drawing/2014/main" id="{7C210AA0-21FF-6D40-AA04-BBDA45C12DA0}"/>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Operate |  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3757736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ONTAKTSIDE">
    <p:bg>
      <p:bgPr>
        <a:solidFill>
          <a:schemeClr val="accent1"/>
        </a:solidFill>
        <a:effectLst/>
      </p:bgPr>
    </p:bg>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CD0EFF16-B99C-CE4E-95EA-13D5B2600FB7}"/>
              </a:ext>
            </a:extLst>
          </p:cNvPr>
          <p:cNvSpPr/>
          <p:nvPr userDrawn="1"/>
        </p:nvSpPr>
        <p:spPr>
          <a:xfrm>
            <a:off x="0" y="1"/>
            <a:ext cx="12192000" cy="6860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da-DK" sz="1345" b="1" err="1">
              <a:solidFill>
                <a:schemeClr val="tx2"/>
              </a:solidFill>
              <a:latin typeface="Work Sans" charset="0"/>
              <a:ea typeface="Work Sans" charset="0"/>
              <a:cs typeface="Work Sans" charset="0"/>
            </a:endParaRPr>
          </a:p>
        </p:txBody>
      </p:sp>
      <p:pic>
        <p:nvPicPr>
          <p:cNvPr id="10" name="Picture 9">
            <a:extLst>
              <a:ext uri="{FF2B5EF4-FFF2-40B4-BE49-F238E27FC236}">
                <a16:creationId xmlns:a16="http://schemas.microsoft.com/office/drawing/2014/main" id="{3BE00876-A89C-7542-8184-6FB07882A3A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17867" y="5970494"/>
            <a:ext cx="405421" cy="405401"/>
          </a:xfrm>
          <a:prstGeom prst="rect">
            <a:avLst/>
          </a:prstGeom>
        </p:spPr>
      </p:pic>
      <p:pic>
        <p:nvPicPr>
          <p:cNvPr id="6" name="Billede 5" descr="Et billede, der indeholder bygning, udendørs&#10;&#10;Beskrivelse, der er oprettet med meget høj sikkerhed">
            <a:extLst>
              <a:ext uri="{FF2B5EF4-FFF2-40B4-BE49-F238E27FC236}">
                <a16:creationId xmlns:a16="http://schemas.microsoft.com/office/drawing/2014/main" id="{A7186C75-DAA6-0844-9052-A6FAE78B2942}"/>
              </a:ext>
            </a:extLst>
          </p:cNvPr>
          <p:cNvPicPr>
            <a:picLocks noChangeAspect="1"/>
          </p:cNvPicPr>
          <p:nvPr userDrawn="1"/>
        </p:nvPicPr>
        <p:blipFill rotWithShape="1">
          <a:blip r:embed="rId3" cstate="hqprint">
            <a:extLst>
              <a:ext uri="{BEBA8EAE-BF5A-486C-A8C5-ECC9F3942E4B}">
                <a14:imgProps xmlns:a14="http://schemas.microsoft.com/office/drawing/2010/main">
                  <a14:imgLayer r:embed="rId4">
                    <a14:imgEffect>
                      <a14:saturation sat="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6217868" y="-6940"/>
            <a:ext cx="5974133" cy="5972370"/>
          </a:xfrm>
          <a:prstGeom prst="rect">
            <a:avLst/>
          </a:prstGeom>
        </p:spPr>
      </p:pic>
      <p:sp>
        <p:nvSpPr>
          <p:cNvPr id="9" name="Text Placeholder 6">
            <a:extLst>
              <a:ext uri="{FF2B5EF4-FFF2-40B4-BE49-F238E27FC236}">
                <a16:creationId xmlns:a16="http://schemas.microsoft.com/office/drawing/2014/main" id="{84DB865B-3B53-D64C-A105-F3818EC28F4A}"/>
              </a:ext>
            </a:extLst>
          </p:cNvPr>
          <p:cNvSpPr>
            <a:spLocks noGrp="1"/>
          </p:cNvSpPr>
          <p:nvPr>
            <p:ph type="body" sz="quarter" idx="12" hasCustomPrompt="1"/>
          </p:nvPr>
        </p:nvSpPr>
        <p:spPr>
          <a:xfrm>
            <a:off x="608444" y="2509324"/>
            <a:ext cx="4689474" cy="910862"/>
          </a:xfrm>
        </p:spPr>
        <p:txBody>
          <a:bodyPr>
            <a:noAutofit/>
          </a:bodyPr>
          <a:lstStyle>
            <a:lvl1pPr>
              <a:lnSpc>
                <a:spcPct val="100000"/>
              </a:lnSpc>
              <a:defRPr b="0">
                <a:solidFill>
                  <a:schemeClr val="bg1"/>
                </a:solidFill>
                <a:latin typeface="Work Sans" charset="0"/>
                <a:ea typeface="Work Sans" charset="0"/>
                <a:cs typeface="Work Sans" charset="0"/>
              </a:defRPr>
            </a:lvl1pPr>
          </a:lstStyle>
          <a:p>
            <a:pPr lvl="0"/>
            <a:r>
              <a:rPr lang="en-US" err="1"/>
              <a:t>Evt</a:t>
            </a:r>
            <a:r>
              <a:rPr lang="en-US"/>
              <a:t>. </a:t>
            </a:r>
            <a:r>
              <a:rPr lang="en-US" err="1"/>
              <a:t>navn</a:t>
            </a:r>
            <a:r>
              <a:rPr lang="en-US"/>
              <a:t> </a:t>
            </a:r>
            <a:r>
              <a:rPr lang="en-US" err="1"/>
              <a:t>eller</a:t>
            </a:r>
            <a:r>
              <a:rPr lang="en-US"/>
              <a:t> </a:t>
            </a:r>
            <a:r>
              <a:rPr lang="en-US" err="1"/>
              <a:t>anden</a:t>
            </a:r>
            <a:r>
              <a:rPr lang="en-US"/>
              <a:t> info</a:t>
            </a:r>
          </a:p>
        </p:txBody>
      </p:sp>
      <p:sp>
        <p:nvSpPr>
          <p:cNvPr id="3" name="Tekstfelt 2">
            <a:extLst>
              <a:ext uri="{FF2B5EF4-FFF2-40B4-BE49-F238E27FC236}">
                <a16:creationId xmlns:a16="http://schemas.microsoft.com/office/drawing/2014/main" id="{AF17F196-7375-2147-A7E6-86A268CFE966}"/>
              </a:ext>
            </a:extLst>
          </p:cNvPr>
          <p:cNvSpPr txBox="1"/>
          <p:nvPr userDrawn="1"/>
        </p:nvSpPr>
        <p:spPr>
          <a:xfrm>
            <a:off x="618393" y="4418318"/>
            <a:ext cx="2442356" cy="1876838"/>
          </a:xfrm>
          <a:prstGeom prst="rect">
            <a:avLst/>
          </a:prstGeom>
          <a:noFill/>
        </p:spPr>
        <p:txBody>
          <a:bodyPr wrap="square" lIns="0" tIns="0" rIns="0" bIns="0" rtlCol="0">
            <a:noAutofit/>
          </a:bodyPr>
          <a:lstStyle/>
          <a:p>
            <a:pPr marL="0" marR="0" lvl="0" indent="0" algn="l" defTabSz="434201" rtl="0" eaLnBrk="1" fontAlgn="auto" latinLnBrk="0" hangingPunct="1">
              <a:lnSpc>
                <a:spcPct val="100000"/>
              </a:lnSpc>
              <a:spcBef>
                <a:spcPts val="474"/>
              </a:spcBef>
              <a:spcAft>
                <a:spcPts val="0"/>
              </a:spcAft>
              <a:buClrTx/>
              <a:buSzTx/>
              <a:buFont typeface="Arial" panose="020B0604020202020204" pitchFamily="34" charset="0"/>
              <a:buNone/>
              <a:tabLst/>
              <a:defRPr/>
            </a:pPr>
            <a:r>
              <a:rPr lang="en-US" sz="1345" b="1" i="0">
                <a:solidFill>
                  <a:schemeClr val="bg1"/>
                </a:solidFill>
                <a:latin typeface="Work Sans" pitchFamily="2" charset="77"/>
              </a:rPr>
              <a:t>Operate A/S</a:t>
            </a:r>
            <a:br>
              <a:rPr lang="en-US" sz="1345" b="1" i="0">
                <a:solidFill>
                  <a:schemeClr val="bg1"/>
                </a:solidFill>
                <a:latin typeface="Work Sans" pitchFamily="2" charset="77"/>
              </a:rPr>
            </a:br>
            <a:r>
              <a:rPr lang="en-US" sz="1345" b="1" i="0">
                <a:solidFill>
                  <a:schemeClr val="bg1"/>
                </a:solidFill>
                <a:latin typeface="Work Sans" pitchFamily="2" charset="77"/>
              </a:rPr>
              <a:t>Operate Technology A/S</a:t>
            </a:r>
            <a:br>
              <a:rPr lang="en-US" sz="1345" b="1" i="0">
                <a:solidFill>
                  <a:schemeClr val="bg1"/>
                </a:solidFill>
                <a:latin typeface="Work Sans" pitchFamily="2" charset="77"/>
              </a:rPr>
            </a:br>
            <a:r>
              <a:rPr lang="en-US" sz="1345" b="1" i="0">
                <a:solidFill>
                  <a:schemeClr val="bg1"/>
                </a:solidFill>
                <a:latin typeface="Work Sans" pitchFamily="2" charset="77"/>
              </a:rPr>
              <a:t>Operate Experience ApS</a:t>
            </a:r>
          </a:p>
          <a:p>
            <a:pPr marL="0" marR="0" lvl="0" indent="0" algn="l" defTabSz="434201" rtl="0" eaLnBrk="1" fontAlgn="auto" latinLnBrk="0" hangingPunct="1">
              <a:lnSpc>
                <a:spcPts val="1502"/>
              </a:lnSpc>
              <a:spcBef>
                <a:spcPts val="474"/>
              </a:spcBef>
              <a:spcAft>
                <a:spcPts val="0"/>
              </a:spcAft>
              <a:buClrTx/>
              <a:buSzTx/>
              <a:buFont typeface="Arial" panose="020B0604020202020204" pitchFamily="34" charset="0"/>
              <a:buNone/>
              <a:tabLst/>
              <a:defRPr/>
            </a:pPr>
            <a:br>
              <a:rPr lang="en-US" sz="1345" b="0" i="0">
                <a:solidFill>
                  <a:schemeClr val="bg1"/>
                </a:solidFill>
                <a:latin typeface="Work Sans" pitchFamily="2" charset="77"/>
              </a:rPr>
            </a:br>
            <a:r>
              <a:rPr lang="en-US" sz="1345" b="0" i="0">
                <a:solidFill>
                  <a:schemeClr val="bg1"/>
                </a:solidFill>
                <a:latin typeface="Work Sans" pitchFamily="2" charset="77"/>
              </a:rPr>
              <a:t>Jesper Brochmanns Gade 10</a:t>
            </a:r>
            <a:br>
              <a:rPr lang="en-US" sz="1345" b="0" i="0">
                <a:solidFill>
                  <a:schemeClr val="bg1"/>
                </a:solidFill>
                <a:latin typeface="Work Sans" pitchFamily="2" charset="77"/>
              </a:rPr>
            </a:br>
            <a:r>
              <a:rPr lang="en-US" sz="1345" b="0" i="0">
                <a:solidFill>
                  <a:schemeClr val="bg1"/>
                </a:solidFill>
                <a:latin typeface="Work Sans" pitchFamily="2" charset="77"/>
              </a:rPr>
              <a:t>2200 København N</a:t>
            </a:r>
            <a:br>
              <a:rPr lang="en-US" sz="1345" b="0" i="0">
                <a:solidFill>
                  <a:schemeClr val="bg1"/>
                </a:solidFill>
                <a:latin typeface="Work Sans" pitchFamily="2" charset="77"/>
              </a:rPr>
            </a:br>
            <a:br>
              <a:rPr lang="en-US" sz="1345" b="0" i="0">
                <a:solidFill>
                  <a:schemeClr val="bg1"/>
                </a:solidFill>
                <a:latin typeface="Work Sans" pitchFamily="2" charset="77"/>
              </a:rPr>
            </a:br>
            <a:r>
              <a:rPr lang="en-US" sz="1345" b="0" i="0">
                <a:solidFill>
                  <a:schemeClr val="bg1"/>
                </a:solidFill>
                <a:latin typeface="Work Sans" pitchFamily="2" charset="77"/>
              </a:rPr>
              <a:t>www.operate.dk</a:t>
            </a:r>
          </a:p>
          <a:p>
            <a:endParaRPr lang="da-DK" sz="1345" b="1">
              <a:latin typeface="Work Sans" charset="0"/>
              <a:ea typeface="Work Sans" charset="0"/>
              <a:cs typeface="Work Sans" charset="0"/>
            </a:endParaRPr>
          </a:p>
        </p:txBody>
      </p:sp>
      <p:pic>
        <p:nvPicPr>
          <p:cNvPr id="12" name="Billede 11" descr="Et billede, der indeholder bygning, udendørs, vej, himmel&#10;&#10;&#10;&#10;Automatisk oprettet beskrivelse">
            <a:extLst>
              <a:ext uri="{FF2B5EF4-FFF2-40B4-BE49-F238E27FC236}">
                <a16:creationId xmlns:a16="http://schemas.microsoft.com/office/drawing/2014/main" id="{BEF4CCE4-C3DC-D244-9406-D3B0CD20F08B}"/>
              </a:ext>
            </a:extLst>
          </p:cNvPr>
          <p:cNvPicPr>
            <a:picLocks noChangeAspect="1"/>
          </p:cNvPicPr>
          <p:nvPr userDrawn="1"/>
        </p:nvPicPr>
        <p:blipFill rotWithShape="1">
          <a:blip r:embed="rId5" cstate="hqprint">
            <a:extLst>
              <a:ext uri="{28A0092B-C50C-407E-A947-70E740481C1C}">
                <a14:useLocalDpi xmlns:a14="http://schemas.microsoft.com/office/drawing/2010/main"/>
              </a:ext>
            </a:extLst>
          </a:blip>
          <a:srcRect/>
          <a:stretch/>
        </p:blipFill>
        <p:spPr>
          <a:xfrm>
            <a:off x="6217867" y="0"/>
            <a:ext cx="5974134" cy="5977434"/>
          </a:xfrm>
          <a:prstGeom prst="rect">
            <a:avLst/>
          </a:prstGeom>
        </p:spPr>
      </p:pic>
    </p:spTree>
    <p:extLst>
      <p:ext uri="{BB962C8B-B14F-4D97-AF65-F5344CB8AC3E}">
        <p14:creationId xmlns:p14="http://schemas.microsoft.com/office/powerpoint/2010/main" val="13013747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Referencer">
    <p:spTree>
      <p:nvGrpSpPr>
        <p:cNvPr id="1" name=""/>
        <p:cNvGrpSpPr/>
        <p:nvPr/>
      </p:nvGrpSpPr>
      <p:grpSpPr>
        <a:xfrm>
          <a:off x="0" y="0"/>
          <a:ext cx="0" cy="0"/>
          <a:chOff x="0" y="0"/>
          <a:chExt cx="0" cy="0"/>
        </a:xfrm>
      </p:grpSpPr>
      <p:sp>
        <p:nvSpPr>
          <p:cNvPr id="9" name="Rectangle 22">
            <a:extLst>
              <a:ext uri="{FF2B5EF4-FFF2-40B4-BE49-F238E27FC236}">
                <a16:creationId xmlns:a16="http://schemas.microsoft.com/office/drawing/2014/main" id="{C1A363F4-9F1E-4AC7-977B-1A6DDA7D3AA5}"/>
              </a:ext>
            </a:extLst>
          </p:cNvPr>
          <p:cNvSpPr/>
          <p:nvPr userDrawn="1"/>
        </p:nvSpPr>
        <p:spPr>
          <a:xfrm>
            <a:off x="6308312" y="974598"/>
            <a:ext cx="5883688" cy="58834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3" b="1">
              <a:solidFill>
                <a:schemeClr val="accent4"/>
              </a:solidFill>
              <a:latin typeface="Work Sans" panose="00000500000000000000" pitchFamily="2" charset="0"/>
              <a:ea typeface="Calibri" charset="0"/>
              <a:cs typeface="Calibri" charset="0"/>
            </a:endParaRPr>
          </a:p>
        </p:txBody>
      </p:sp>
      <p:sp>
        <p:nvSpPr>
          <p:cNvPr id="10" name="Rectangle 22">
            <a:extLst>
              <a:ext uri="{FF2B5EF4-FFF2-40B4-BE49-F238E27FC236}">
                <a16:creationId xmlns:a16="http://schemas.microsoft.com/office/drawing/2014/main" id="{FC9BB57E-2D2B-413A-9B91-503EDD07FA47}"/>
              </a:ext>
            </a:extLst>
          </p:cNvPr>
          <p:cNvSpPr/>
          <p:nvPr userDrawn="1"/>
        </p:nvSpPr>
        <p:spPr>
          <a:xfrm>
            <a:off x="4018138" y="1797340"/>
            <a:ext cx="2824106" cy="2823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45" b="1">
              <a:solidFill>
                <a:schemeClr val="bg1"/>
              </a:solidFill>
              <a:latin typeface="Work Sans" panose="00000500000000000000" pitchFamily="2" charset="0"/>
              <a:ea typeface="Calibri" charset="0"/>
              <a:cs typeface="Calibri" charset="0"/>
            </a:endParaRPr>
          </a:p>
        </p:txBody>
      </p:sp>
      <p:sp>
        <p:nvSpPr>
          <p:cNvPr id="12" name="Rectangle 22">
            <a:extLst>
              <a:ext uri="{FF2B5EF4-FFF2-40B4-BE49-F238E27FC236}">
                <a16:creationId xmlns:a16="http://schemas.microsoft.com/office/drawing/2014/main" id="{F95FC83C-EFC1-4709-AD49-2A77A2A14734}"/>
              </a:ext>
            </a:extLst>
          </p:cNvPr>
          <p:cNvSpPr/>
          <p:nvPr userDrawn="1"/>
        </p:nvSpPr>
        <p:spPr>
          <a:xfrm>
            <a:off x="608444" y="2370393"/>
            <a:ext cx="1893430" cy="18933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17" b="1">
              <a:solidFill>
                <a:schemeClr val="tx2"/>
              </a:solidFill>
              <a:latin typeface="Work Sans" panose="00000500000000000000" pitchFamily="2" charset="0"/>
              <a:ea typeface="Calibri" charset="0"/>
              <a:cs typeface="Calibri" charset="0"/>
            </a:endParaRPr>
          </a:p>
        </p:txBody>
      </p:sp>
      <p:sp>
        <p:nvSpPr>
          <p:cNvPr id="13" name="Rectangle 22">
            <a:extLst>
              <a:ext uri="{FF2B5EF4-FFF2-40B4-BE49-F238E27FC236}">
                <a16:creationId xmlns:a16="http://schemas.microsoft.com/office/drawing/2014/main" id="{823055D4-8203-413E-9EA8-8B38F728D2FC}"/>
              </a:ext>
            </a:extLst>
          </p:cNvPr>
          <p:cNvSpPr/>
          <p:nvPr userDrawn="1"/>
        </p:nvSpPr>
        <p:spPr>
          <a:xfrm>
            <a:off x="4026932" y="4627488"/>
            <a:ext cx="2224441" cy="222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177" b="1">
              <a:solidFill>
                <a:schemeClr val="accent1"/>
              </a:solidFill>
              <a:latin typeface="Work Sans" panose="00000500000000000000" pitchFamily="2" charset="0"/>
              <a:ea typeface="Calibri" charset="0"/>
              <a:cs typeface="Calibri" charset="0"/>
            </a:endParaRPr>
          </a:p>
        </p:txBody>
      </p:sp>
      <p:pic>
        <p:nvPicPr>
          <p:cNvPr id="14" name="Picture 9">
            <a:extLst>
              <a:ext uri="{FF2B5EF4-FFF2-40B4-BE49-F238E27FC236}">
                <a16:creationId xmlns:a16="http://schemas.microsoft.com/office/drawing/2014/main" id="{539448BB-CC0D-40BF-9B1D-D76E335FAE5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flipH="1">
            <a:off x="1423742" y="4263730"/>
            <a:ext cx="2594396" cy="2594270"/>
          </a:xfrm>
          <a:prstGeom prst="rect">
            <a:avLst/>
          </a:prstGeom>
        </p:spPr>
      </p:pic>
      <p:pic>
        <p:nvPicPr>
          <p:cNvPr id="16" name="Picture 4">
            <a:extLst>
              <a:ext uri="{FF2B5EF4-FFF2-40B4-BE49-F238E27FC236}">
                <a16:creationId xmlns:a16="http://schemas.microsoft.com/office/drawing/2014/main" id="{58FCB566-917F-4B9F-A574-27898747314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07893" y="569198"/>
            <a:ext cx="405421" cy="405401"/>
          </a:xfrm>
          <a:prstGeom prst="rect">
            <a:avLst/>
          </a:prstGeom>
        </p:spPr>
      </p:pic>
      <p:sp>
        <p:nvSpPr>
          <p:cNvPr id="11" name="Pladsholder til titel 1">
            <a:extLst>
              <a:ext uri="{FF2B5EF4-FFF2-40B4-BE49-F238E27FC236}">
                <a16:creationId xmlns:a16="http://schemas.microsoft.com/office/drawing/2014/main" id="{E5C6F2A6-9444-F44D-B6D4-5B1B77EC54CF}"/>
              </a:ext>
            </a:extLst>
          </p:cNvPr>
          <p:cNvSpPr>
            <a:spLocks noGrp="1"/>
          </p:cNvSpPr>
          <p:nvPr>
            <p:ph type="title" hasCustomPrompt="1"/>
          </p:nvPr>
        </p:nvSpPr>
        <p:spPr>
          <a:xfrm>
            <a:off x="608444" y="563940"/>
            <a:ext cx="5609423" cy="565718"/>
          </a:xfrm>
          <a:prstGeom prst="rect">
            <a:avLst/>
          </a:prstGeom>
        </p:spPr>
        <p:txBody>
          <a:bodyPr vert="horz" lIns="0" tIns="0" rIns="0" bIns="0" rtlCol="0" anchor="t" anchorCtr="0">
            <a:noAutofit/>
          </a:bodyPr>
          <a:lstStyle>
            <a:lvl1pPr>
              <a:defRPr/>
            </a:lvl1pPr>
          </a:lstStyle>
          <a:p>
            <a:r>
              <a:rPr lang="da-DK" noProof="0"/>
              <a:t>Overskrift</a:t>
            </a:r>
          </a:p>
        </p:txBody>
      </p:sp>
      <p:sp>
        <p:nvSpPr>
          <p:cNvPr id="15" name="Rectangle 11">
            <a:extLst>
              <a:ext uri="{FF2B5EF4-FFF2-40B4-BE49-F238E27FC236}">
                <a16:creationId xmlns:a16="http://schemas.microsoft.com/office/drawing/2014/main" id="{369B8B9E-5F53-0641-A407-CDF522AC96C2}"/>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Operate |  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33033682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Breaker Grå">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9006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1"/>
            <a:ext cx="12192000" cy="6858000"/>
          </a:xfrm>
          <a:prstGeom prst="rect">
            <a:avLst/>
          </a:prstGeom>
          <a:solidFill>
            <a:srgbClr val="FFF9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12" tIns="201712" rIns="201712" bIns="201712" numCol="1" spcCol="0" rtlCol="0" fromWordArt="0" anchor="ctr" anchorCtr="0" forceAA="0" compatLnSpc="1">
            <a:prstTxWarp prst="textNoShape">
              <a:avLst/>
            </a:prstTxWarp>
            <a:noAutofit/>
          </a:bodyPr>
          <a:lstStyle/>
          <a:p>
            <a:pPr algn="ctr"/>
            <a:endParaRPr lang="en-DK" sz="1345" b="1" dirty="0"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0"/>
            <a:ext cx="8149942" cy="887715"/>
          </a:xfrm>
          <a:prstGeom prst="rect">
            <a:avLst/>
          </a:prstGeom>
        </p:spPr>
        <p:txBody>
          <a:bodyPr vert="horz" lIns="0" tIns="0" rIns="0" bIns="0" rtlCol="0" anchor="t" anchorCtr="0">
            <a:noAutofit/>
          </a:bodyPr>
          <a:lstStyle>
            <a:lvl1pPr>
              <a:defRPr/>
            </a:lvl1pPr>
          </a:lstStyle>
          <a:p>
            <a:r>
              <a:rPr lang="da-DK" noProof="0" dirty="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5B1F232E-700A-8CD9-D80B-17C8769773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6" y="573982"/>
            <a:ext cx="2218941" cy="554708"/>
          </a:xfrm>
          <a:prstGeom prst="rect">
            <a:avLst/>
          </a:prstGeom>
        </p:spPr>
      </p:pic>
      <p:sp>
        <p:nvSpPr>
          <p:cNvPr id="4" name="Rectangle 11">
            <a:extLst>
              <a:ext uri="{FF2B5EF4-FFF2-40B4-BE49-F238E27FC236}">
                <a16:creationId xmlns:a16="http://schemas.microsoft.com/office/drawing/2014/main" id="{C766A3D4-3347-8D8F-C1B8-5C1A8A8271DE}"/>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dirty="0">
                <a:solidFill>
                  <a:schemeClr val="tx1"/>
                </a:solidFill>
              </a:rPr>
              <a:t>Side  </a:t>
            </a:r>
            <a:fld id="{07C3ABF7-9C5F-4CBA-B4FC-DD1D7FBF45EA}" type="slidenum">
              <a:rPr lang="da-DK" sz="896" smtClean="0">
                <a:solidFill>
                  <a:schemeClr val="tx1"/>
                </a:solidFill>
              </a:rPr>
              <a:pPr algn="r">
                <a:defRPr/>
              </a:pPr>
              <a:t>‹nr.›</a:t>
            </a:fld>
            <a:endParaRPr lang="da-DK" sz="896" dirty="0">
              <a:solidFill>
                <a:schemeClr val="tx1"/>
              </a:solidFill>
            </a:endParaRPr>
          </a:p>
        </p:txBody>
      </p:sp>
    </p:spTree>
    <p:extLst>
      <p:ext uri="{BB962C8B-B14F-4D97-AF65-F5344CB8AC3E}">
        <p14:creationId xmlns:p14="http://schemas.microsoft.com/office/powerpoint/2010/main" val="9468611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dhold - Kun titel">
    <p:spTree>
      <p:nvGrpSpPr>
        <p:cNvPr id="1" name=""/>
        <p:cNvGrpSpPr/>
        <p:nvPr/>
      </p:nvGrpSpPr>
      <p:grpSpPr>
        <a:xfrm>
          <a:off x="0" y="0"/>
          <a:ext cx="0" cy="0"/>
          <a:chOff x="0" y="0"/>
          <a:chExt cx="0" cy="0"/>
        </a:xfrm>
      </p:grpSpPr>
      <p:sp>
        <p:nvSpPr>
          <p:cNvPr id="7" name="Pladsholder til sidefod 5"/>
          <p:cNvSpPr txBox="1">
            <a:spLocks/>
          </p:cNvSpPr>
          <p:nvPr userDrawn="1"/>
        </p:nvSpPr>
        <p:spPr>
          <a:xfrm>
            <a:off x="114303" y="6359531"/>
            <a:ext cx="4114800" cy="365126"/>
          </a:xfrm>
          <a:prstGeom prst="rect">
            <a:avLst/>
          </a:prstGeom>
        </p:spPr>
        <p:txBody>
          <a:bodyPr vert="horz" lIns="43417" tIns="21709" rIns="43417" bIns="21709"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0"/>
            <a:ext cx="8149942" cy="887715"/>
          </a:xfrm>
          <a:prstGeom prst="rect">
            <a:avLst/>
          </a:prstGeom>
        </p:spPr>
        <p:txBody>
          <a:bodyPr vert="horz" lIns="0" tIns="0" rIns="0" bIns="0" rtlCol="0" anchor="t" anchorCtr="0">
            <a:noAutofit/>
          </a:bodyPr>
          <a:lstStyle>
            <a:lvl1pPr>
              <a:defRPr/>
            </a:lvl1pPr>
          </a:lstStyle>
          <a:p>
            <a:r>
              <a:rPr lang="da-DK" noProof="0" dirty="0"/>
              <a:t>Overskrift</a:t>
            </a:r>
          </a:p>
        </p:txBody>
      </p:sp>
      <p:pic>
        <p:nvPicPr>
          <p:cNvPr id="4" name="Picture 3" descr="A picture containing text, bottle, tableware, dishware&#10;&#10;Description automatically generated">
            <a:extLst>
              <a:ext uri="{FF2B5EF4-FFF2-40B4-BE49-F238E27FC236}">
                <a16:creationId xmlns:a16="http://schemas.microsoft.com/office/drawing/2014/main" id="{1E41F856-889A-1EF0-EAA0-E87F982A42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6" y="573982"/>
            <a:ext cx="2218941" cy="554708"/>
          </a:xfrm>
          <a:prstGeom prst="rect">
            <a:avLst/>
          </a:prstGeom>
        </p:spPr>
      </p:pic>
    </p:spTree>
    <p:extLst>
      <p:ext uri="{BB962C8B-B14F-4D97-AF65-F5344CB8AC3E}">
        <p14:creationId xmlns:p14="http://schemas.microsoft.com/office/powerpoint/2010/main" val="2631874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9BCA60-B11D-9F99-E78E-7F81C15FF48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BAE7C7E8-7B25-049C-1918-B873274D4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00E045F-DEA2-1809-A31E-8986739CADA3}"/>
              </a:ext>
            </a:extLst>
          </p:cNvPr>
          <p:cNvSpPr>
            <a:spLocks noGrp="1"/>
          </p:cNvSpPr>
          <p:nvPr>
            <p:ph type="dt" sz="half" idx="10"/>
          </p:nvPr>
        </p:nvSpPr>
        <p:spPr/>
        <p:txBody>
          <a:bodyPr/>
          <a:lstStyle/>
          <a:p>
            <a:fld id="{9DA08F28-EED4-47EF-B773-4F9CFA7F3B6C}" type="datetimeFigureOut">
              <a:rPr lang="da-DK" smtClean="0"/>
              <a:t>04-09-2023</a:t>
            </a:fld>
            <a:endParaRPr lang="da-DK"/>
          </a:p>
        </p:txBody>
      </p:sp>
      <p:sp>
        <p:nvSpPr>
          <p:cNvPr id="5" name="Pladsholder til sidefod 4">
            <a:extLst>
              <a:ext uri="{FF2B5EF4-FFF2-40B4-BE49-F238E27FC236}">
                <a16:creationId xmlns:a16="http://schemas.microsoft.com/office/drawing/2014/main" id="{DB3BDB9E-36D8-9B8B-EB86-9D5310D79D6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A699E5D-BD63-A424-9C0D-0688A0AC23C7}"/>
              </a:ext>
            </a:extLst>
          </p:cNvPr>
          <p:cNvSpPr>
            <a:spLocks noGrp="1"/>
          </p:cNvSpPr>
          <p:nvPr>
            <p:ph type="sldNum" sz="quarter" idx="12"/>
          </p:nvPr>
        </p:nvSpPr>
        <p:spPr/>
        <p:txBody>
          <a:bodyPr/>
          <a:lstStyle/>
          <a:p>
            <a:fld id="{80E6E22D-0B60-41CE-ACEC-D097748BA9D4}" type="slidenum">
              <a:rPr lang="da-DK" smtClean="0"/>
              <a:t>‹nr.›</a:t>
            </a:fld>
            <a:endParaRPr lang="da-DK"/>
          </a:p>
        </p:txBody>
      </p:sp>
    </p:spTree>
    <p:extLst>
      <p:ext uri="{BB962C8B-B14F-4D97-AF65-F5344CB8AC3E}">
        <p14:creationId xmlns:p14="http://schemas.microsoft.com/office/powerpoint/2010/main" val="3487055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2"/>
            <a:ext cx="12192000" cy="6858000"/>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sp>
        <p:nvSpPr>
          <p:cNvPr id="4" name="Rectangle 11">
            <a:extLst>
              <a:ext uri="{FF2B5EF4-FFF2-40B4-BE49-F238E27FC236}">
                <a16:creationId xmlns:a16="http://schemas.microsoft.com/office/drawing/2014/main" id="{C766A3D4-3347-8D8F-C1B8-5C1A8A8271DE}"/>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203494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2"/>
            <a:ext cx="12192000" cy="6858000"/>
          </a:xfrm>
          <a:prstGeom prst="rect">
            <a:avLst/>
          </a:prstGeom>
          <a:solidFill>
            <a:srgbClr val="EDE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5B1F232E-700A-8CD9-D80B-17C8769773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C766A3D4-3347-8D8F-C1B8-5C1A8A8271DE}"/>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2254991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2" y="3429891"/>
            <a:ext cx="12191999" cy="34281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lvl1pPr>
          </a:lstStyle>
          <a:p>
            <a:r>
              <a:rPr lang="da-DK" noProof="0"/>
              <a:t>Overskrift</a:t>
            </a:r>
          </a:p>
        </p:txBody>
      </p:sp>
      <p:pic>
        <p:nvPicPr>
          <p:cNvPr id="3" name="Picture 2" descr="A picture containing text, bottle, tableware, dishware&#10;&#10;Description automatically generated">
            <a:extLst>
              <a:ext uri="{FF2B5EF4-FFF2-40B4-BE49-F238E27FC236}">
                <a16:creationId xmlns:a16="http://schemas.microsoft.com/office/drawing/2014/main" id="{FF89C9CD-07B6-251F-26AD-F12291AF4E1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806B51BD-097F-7C10-A089-4D3BA5CEA4E5}"/>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2225589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solidFill>
                  <a:schemeClr val="bg1"/>
                </a:solidFill>
              </a:defRPr>
            </a:lvl1pPr>
          </a:lstStyle>
          <a:p>
            <a:r>
              <a:rPr lang="da-DK" noProof="0"/>
              <a:t>Overskrift</a:t>
            </a:r>
          </a:p>
        </p:txBody>
      </p:sp>
      <p:pic>
        <p:nvPicPr>
          <p:cNvPr id="5" name="Picture 4">
            <a:extLst>
              <a:ext uri="{FF2B5EF4-FFF2-40B4-BE49-F238E27FC236}">
                <a16:creationId xmlns:a16="http://schemas.microsoft.com/office/drawing/2014/main" id="{70E195B1-2D15-3E91-5253-175E2A3CD19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364617" y="573982"/>
            <a:ext cx="2218941" cy="554708"/>
          </a:xfrm>
          <a:prstGeom prst="rect">
            <a:avLst/>
          </a:prstGeom>
        </p:spPr>
      </p:pic>
      <p:sp>
        <p:nvSpPr>
          <p:cNvPr id="3" name="Rectangle 11">
            <a:extLst>
              <a:ext uri="{FF2B5EF4-FFF2-40B4-BE49-F238E27FC236}">
                <a16:creationId xmlns:a16="http://schemas.microsoft.com/office/drawing/2014/main" id="{19BA6B36-34C0-F2D0-EE65-5B654235BAA4}"/>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2060111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Indhold - Kun tite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404A83-B9DC-27DF-B6B0-22BE30997FED}"/>
              </a:ext>
            </a:extLst>
          </p:cNvPr>
          <p:cNvSpPr/>
          <p:nvPr userDrawn="1"/>
        </p:nvSpPr>
        <p:spPr>
          <a:xfrm>
            <a:off x="0" y="889"/>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algn="ctr"/>
            <a:endParaRPr lang="en-DK" sz="1345" b="1" err="1">
              <a:solidFill>
                <a:schemeClr val="tx2"/>
              </a:solidFill>
              <a:latin typeface="Work Sans Bold Roman" charset="0"/>
              <a:ea typeface="Work Sans Bold Roman" charset="0"/>
              <a:cs typeface="Work Sans Bold Roman" charset="0"/>
            </a:endParaRPr>
          </a:p>
        </p:txBody>
      </p:sp>
      <p:sp>
        <p:nvSpPr>
          <p:cNvPr id="7" name="Pladsholder til sidefod 5"/>
          <p:cNvSpPr txBox="1">
            <a:spLocks/>
          </p:cNvSpPr>
          <p:nvPr userDrawn="1"/>
        </p:nvSpPr>
        <p:spPr>
          <a:xfrm>
            <a:off x="114304" y="6359531"/>
            <a:ext cx="4114800" cy="365126"/>
          </a:xfrm>
          <a:prstGeom prst="rect">
            <a:avLst/>
          </a:prstGeom>
        </p:spPr>
        <p:txBody>
          <a:bodyPr vert="horz" lIns="43415" tIns="21708" rIns="43415" bIns="21708" rtlCol="0" anchor="ctr"/>
          <a:lstStyle>
            <a:defPPr>
              <a:defRPr lang="da-DK"/>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da-DK" sz="551"/>
          </a:p>
        </p:txBody>
      </p:sp>
      <p:sp>
        <p:nvSpPr>
          <p:cNvPr id="8" name="Pladsholder til titel 1">
            <a:extLst>
              <a:ext uri="{FF2B5EF4-FFF2-40B4-BE49-F238E27FC236}">
                <a16:creationId xmlns:a16="http://schemas.microsoft.com/office/drawing/2014/main" id="{2378BD0D-F0F1-48A8-8A44-8204FC2CEC1C}"/>
              </a:ext>
            </a:extLst>
          </p:cNvPr>
          <p:cNvSpPr>
            <a:spLocks noGrp="1"/>
          </p:cNvSpPr>
          <p:nvPr>
            <p:ph type="title" hasCustomPrompt="1"/>
          </p:nvPr>
        </p:nvSpPr>
        <p:spPr>
          <a:xfrm>
            <a:off x="608445" y="563941"/>
            <a:ext cx="8149942" cy="887715"/>
          </a:xfrm>
          <a:prstGeom prst="rect">
            <a:avLst/>
          </a:prstGeom>
        </p:spPr>
        <p:txBody>
          <a:bodyPr vert="horz" lIns="0" tIns="0" rIns="0" bIns="0" rtlCol="0" anchor="t" anchorCtr="0">
            <a:noAutofit/>
          </a:bodyPr>
          <a:lstStyle>
            <a:lvl1pPr>
              <a:defRPr>
                <a:solidFill>
                  <a:schemeClr val="bg1"/>
                </a:solidFill>
              </a:defRPr>
            </a:lvl1pPr>
          </a:lstStyle>
          <a:p>
            <a:r>
              <a:rPr lang="da-DK" noProof="0"/>
              <a:t>Overskrift</a:t>
            </a:r>
          </a:p>
        </p:txBody>
      </p:sp>
      <p:pic>
        <p:nvPicPr>
          <p:cNvPr id="3" name="Picture 2">
            <a:extLst>
              <a:ext uri="{FF2B5EF4-FFF2-40B4-BE49-F238E27FC236}">
                <a16:creationId xmlns:a16="http://schemas.microsoft.com/office/drawing/2014/main" id="{2491ECDE-831D-0DAB-B183-3034E528240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9364617" y="573982"/>
            <a:ext cx="2218941" cy="554708"/>
          </a:xfrm>
          <a:prstGeom prst="rect">
            <a:avLst/>
          </a:prstGeom>
        </p:spPr>
      </p:pic>
      <p:sp>
        <p:nvSpPr>
          <p:cNvPr id="4" name="Rectangle 11">
            <a:extLst>
              <a:ext uri="{FF2B5EF4-FFF2-40B4-BE49-F238E27FC236}">
                <a16:creationId xmlns:a16="http://schemas.microsoft.com/office/drawing/2014/main" id="{F14B4143-9407-FD5E-8A2B-0602B5D7D859}"/>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bg1"/>
                </a:solidFill>
              </a:rPr>
              <a:t>Side  </a:t>
            </a:r>
            <a:fld id="{07C3ABF7-9C5F-4CBA-B4FC-DD1D7FBF45EA}" type="slidenum">
              <a:rPr lang="da-DK" sz="896" smtClean="0">
                <a:solidFill>
                  <a:schemeClr val="bg1"/>
                </a:solidFill>
              </a:rPr>
              <a:pPr algn="r">
                <a:defRPr/>
              </a:pPr>
              <a:t>‹nr.›</a:t>
            </a:fld>
            <a:endParaRPr lang="da-DK" sz="896">
              <a:solidFill>
                <a:schemeClr val="bg1"/>
              </a:solidFill>
            </a:endParaRPr>
          </a:p>
        </p:txBody>
      </p:sp>
    </p:spTree>
    <p:extLst>
      <p:ext uri="{BB962C8B-B14F-4D97-AF65-F5344CB8AC3E}">
        <p14:creationId xmlns:p14="http://schemas.microsoft.com/office/powerpoint/2010/main" val="3968760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8"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8492" y="573987"/>
            <a:ext cx="8149942" cy="877667"/>
          </a:xfrm>
          <a:prstGeom prst="rect">
            <a:avLst/>
          </a:prstGeom>
        </p:spPr>
        <p:txBody>
          <a:bodyPr vert="horz" lIns="0" tIns="0" rIns="0" bIns="0" rtlCol="0" anchor="t" anchorCtr="0">
            <a:noAutofit/>
          </a:bodyPr>
          <a:lstStyle/>
          <a:p>
            <a:r>
              <a:rPr lang="da-DK" noProof="0" err="1"/>
              <a:t>Lorem</a:t>
            </a:r>
            <a:r>
              <a:rPr lang="da-DK" noProof="0"/>
              <a:t> </a:t>
            </a:r>
            <a:r>
              <a:rPr lang="da-DK" noProof="0" err="1"/>
              <a:t>ipsum</a:t>
            </a:r>
            <a:endParaRPr lang="da-DK" noProof="0"/>
          </a:p>
        </p:txBody>
      </p:sp>
      <p:sp>
        <p:nvSpPr>
          <p:cNvPr id="3" name="Pladsholder til tekst 2"/>
          <p:cNvSpPr>
            <a:spLocks noGrp="1"/>
          </p:cNvSpPr>
          <p:nvPr>
            <p:ph type="body" idx="1"/>
          </p:nvPr>
        </p:nvSpPr>
        <p:spPr>
          <a:xfrm>
            <a:off x="618491" y="1824614"/>
            <a:ext cx="10965065" cy="4348475"/>
          </a:xfrm>
          <a:prstGeom prst="rect">
            <a:avLst/>
          </a:prstGeom>
        </p:spPr>
        <p:txBody>
          <a:bodyPr vert="horz" lIns="0" tIns="0" rIns="0" bIns="0" rtlCol="0">
            <a:normAutofit/>
          </a:bodyPr>
          <a:lstStyle/>
          <a:p>
            <a:pPr lvl="0"/>
            <a:r>
              <a:rPr lang="da-DK" noProof="0"/>
              <a:t>Tekst</a:t>
            </a:r>
          </a:p>
        </p:txBody>
      </p:sp>
      <p:sp>
        <p:nvSpPr>
          <p:cNvPr id="5" name="Rectangle 11">
            <a:extLst>
              <a:ext uri="{FF2B5EF4-FFF2-40B4-BE49-F238E27FC236}">
                <a16:creationId xmlns:a16="http://schemas.microsoft.com/office/drawing/2014/main" id="{49A4932E-054F-0B45-907E-F60877A2CB62}"/>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a:solidFill>
                  <a:schemeClr val="tx1"/>
                </a:solidFill>
              </a:rPr>
              <a:t>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2887639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434163" rtl="0" eaLnBrk="1" latinLnBrk="0" hangingPunct="1">
        <a:lnSpc>
          <a:spcPct val="100000"/>
        </a:lnSpc>
        <a:spcBef>
          <a:spcPct val="0"/>
        </a:spcBef>
        <a:buNone/>
        <a:defRPr sz="2802" b="1" kern="1200" cap="none" baseline="0">
          <a:solidFill>
            <a:schemeClr val="tx1"/>
          </a:solidFill>
          <a:latin typeface="Montserrat" pitchFamily="2" charset="77"/>
          <a:ea typeface="Montserrat" pitchFamily="2" charset="77"/>
          <a:cs typeface="Montserrat" pitchFamily="2" charset="77"/>
        </a:defRPr>
      </a:lvl1pPr>
    </p:titleStyle>
    <p:bodyStyle>
      <a:lvl1pPr marL="0" indent="0" algn="l" defTabSz="434163" rtl="0" eaLnBrk="1" latinLnBrk="0" hangingPunct="1">
        <a:lnSpc>
          <a:spcPct val="100000"/>
        </a:lnSpc>
        <a:spcBef>
          <a:spcPts val="474"/>
        </a:spcBef>
        <a:buFont typeface="Arial" panose="020B0604020202020204" pitchFamily="34" charset="0"/>
        <a:buNone/>
        <a:defRPr sz="1345" kern="1200">
          <a:solidFill>
            <a:schemeClr val="tx1"/>
          </a:solidFill>
          <a:latin typeface="Montserrat" pitchFamily="2" charset="77"/>
          <a:ea typeface="+mn-ea"/>
          <a:cs typeface="+mn-cs"/>
        </a:defRPr>
      </a:lvl1pPr>
      <a:lvl2pPr marL="325622"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2pPr>
      <a:lvl3pPr marL="542705"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3pPr>
      <a:lvl4pPr marL="759786"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4pPr>
      <a:lvl5pPr marL="976866" indent="-108540" algn="l" defTabSz="434163"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5pPr>
      <a:lvl6pPr marL="1193947"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6pPr>
      <a:lvl7pPr marL="1411029"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7pPr>
      <a:lvl8pPr marL="1628111"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8pPr>
      <a:lvl9pPr marL="1845192" indent="-108540" algn="l" defTabSz="434163"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9pPr>
    </p:bodyStyle>
    <p:otherStyle>
      <a:defPPr>
        <a:defRPr lang="da-DK"/>
      </a:defPPr>
      <a:lvl1pPr marL="0" algn="l" defTabSz="434163" rtl="0" eaLnBrk="1" latinLnBrk="0" hangingPunct="1">
        <a:defRPr sz="882" kern="1200">
          <a:solidFill>
            <a:schemeClr val="tx1"/>
          </a:solidFill>
          <a:latin typeface="+mn-lt"/>
          <a:ea typeface="+mn-ea"/>
          <a:cs typeface="+mn-cs"/>
        </a:defRPr>
      </a:lvl1pPr>
      <a:lvl2pPr marL="217082" algn="l" defTabSz="434163" rtl="0" eaLnBrk="1" latinLnBrk="0" hangingPunct="1">
        <a:defRPr sz="882" kern="1200">
          <a:solidFill>
            <a:schemeClr val="tx1"/>
          </a:solidFill>
          <a:latin typeface="+mn-lt"/>
          <a:ea typeface="+mn-ea"/>
          <a:cs typeface="+mn-cs"/>
        </a:defRPr>
      </a:lvl2pPr>
      <a:lvl3pPr marL="434163" algn="l" defTabSz="434163" rtl="0" eaLnBrk="1" latinLnBrk="0" hangingPunct="1">
        <a:defRPr sz="882" kern="1200">
          <a:solidFill>
            <a:schemeClr val="tx1"/>
          </a:solidFill>
          <a:latin typeface="+mn-lt"/>
          <a:ea typeface="+mn-ea"/>
          <a:cs typeface="+mn-cs"/>
        </a:defRPr>
      </a:lvl3pPr>
      <a:lvl4pPr marL="651245" algn="l" defTabSz="434163" rtl="0" eaLnBrk="1" latinLnBrk="0" hangingPunct="1">
        <a:defRPr sz="882" kern="1200">
          <a:solidFill>
            <a:schemeClr val="tx1"/>
          </a:solidFill>
          <a:latin typeface="+mn-lt"/>
          <a:ea typeface="+mn-ea"/>
          <a:cs typeface="+mn-cs"/>
        </a:defRPr>
      </a:lvl4pPr>
      <a:lvl5pPr marL="868325" algn="l" defTabSz="434163" rtl="0" eaLnBrk="1" latinLnBrk="0" hangingPunct="1">
        <a:defRPr sz="882" kern="1200">
          <a:solidFill>
            <a:schemeClr val="tx1"/>
          </a:solidFill>
          <a:latin typeface="+mn-lt"/>
          <a:ea typeface="+mn-ea"/>
          <a:cs typeface="+mn-cs"/>
        </a:defRPr>
      </a:lvl5pPr>
      <a:lvl6pPr marL="1085408" algn="l" defTabSz="434163" rtl="0" eaLnBrk="1" latinLnBrk="0" hangingPunct="1">
        <a:defRPr sz="882" kern="1200">
          <a:solidFill>
            <a:schemeClr val="tx1"/>
          </a:solidFill>
          <a:latin typeface="+mn-lt"/>
          <a:ea typeface="+mn-ea"/>
          <a:cs typeface="+mn-cs"/>
        </a:defRPr>
      </a:lvl6pPr>
      <a:lvl7pPr marL="1302488" algn="l" defTabSz="434163" rtl="0" eaLnBrk="1" latinLnBrk="0" hangingPunct="1">
        <a:defRPr sz="882" kern="1200">
          <a:solidFill>
            <a:schemeClr val="tx1"/>
          </a:solidFill>
          <a:latin typeface="+mn-lt"/>
          <a:ea typeface="+mn-ea"/>
          <a:cs typeface="+mn-cs"/>
        </a:defRPr>
      </a:lvl7pPr>
      <a:lvl8pPr marL="1519569" algn="l" defTabSz="434163" rtl="0" eaLnBrk="1" latinLnBrk="0" hangingPunct="1">
        <a:defRPr sz="882" kern="1200">
          <a:solidFill>
            <a:schemeClr val="tx1"/>
          </a:solidFill>
          <a:latin typeface="+mn-lt"/>
          <a:ea typeface="+mn-ea"/>
          <a:cs typeface="+mn-cs"/>
        </a:defRPr>
      </a:lvl8pPr>
      <a:lvl9pPr marL="1736652" algn="l" defTabSz="434163" rtl="0" eaLnBrk="1" latinLnBrk="0" hangingPunct="1">
        <a:defRPr sz="88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8">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guide id="26" pos="342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08444" y="563940"/>
            <a:ext cx="10975112" cy="565718"/>
          </a:xfrm>
          <a:prstGeom prst="rect">
            <a:avLst/>
          </a:prstGeom>
        </p:spPr>
        <p:txBody>
          <a:bodyPr vert="horz" lIns="0" tIns="0" rIns="0" bIns="0" rtlCol="0" anchor="t" anchorCtr="0">
            <a:noAutofit/>
          </a:bodyPr>
          <a:lstStyle/>
          <a:p>
            <a:r>
              <a:rPr lang="da-DK" noProof="0"/>
              <a:t>Overskrift</a:t>
            </a:r>
          </a:p>
        </p:txBody>
      </p:sp>
      <p:sp>
        <p:nvSpPr>
          <p:cNvPr id="3" name="Pladsholder til tekst 2"/>
          <p:cNvSpPr>
            <a:spLocks noGrp="1"/>
          </p:cNvSpPr>
          <p:nvPr>
            <p:ph type="body" idx="1"/>
          </p:nvPr>
        </p:nvSpPr>
        <p:spPr>
          <a:xfrm>
            <a:off x="608445" y="1451655"/>
            <a:ext cx="10975113" cy="4721434"/>
          </a:xfrm>
          <a:prstGeom prst="rect">
            <a:avLst/>
          </a:prstGeom>
        </p:spPr>
        <p:txBody>
          <a:bodyPr vert="horz" lIns="0" tIns="0" rIns="0" bIns="0" rtlCol="0">
            <a:normAutofit/>
          </a:bodyPr>
          <a:lstStyle/>
          <a:p>
            <a:pPr lvl="0"/>
            <a:r>
              <a:rPr lang="da-DK" noProof="0"/>
              <a:t>Tekst</a:t>
            </a:r>
          </a:p>
        </p:txBody>
      </p:sp>
      <p:sp>
        <p:nvSpPr>
          <p:cNvPr id="5" name="Rectangle 11">
            <a:extLst>
              <a:ext uri="{FF2B5EF4-FFF2-40B4-BE49-F238E27FC236}">
                <a16:creationId xmlns:a16="http://schemas.microsoft.com/office/drawing/2014/main" id="{49A4932E-054F-0B45-907E-F60877A2CB62}"/>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err="1">
                <a:solidFill>
                  <a:schemeClr val="tx1"/>
                </a:solidFill>
              </a:rPr>
              <a:t>Operate</a:t>
            </a:r>
            <a:r>
              <a:rPr lang="da-DK" sz="896">
                <a:solidFill>
                  <a:schemeClr val="tx1"/>
                </a:solidFill>
              </a:rPr>
              <a:t> |  Side  </a:t>
            </a:r>
            <a:fld id="{07C3ABF7-9C5F-4CBA-B4FC-DD1D7FBF45EA}" type="slidenum">
              <a:rPr lang="da-DK" sz="896" smtClean="0">
                <a:solidFill>
                  <a:schemeClr val="tx1"/>
                </a:solidFill>
              </a:rPr>
              <a:pPr algn="r">
                <a:defRPr/>
              </a:pPr>
              <a:t>‹nr.›</a:t>
            </a:fld>
            <a:endParaRPr lang="da-DK" sz="896">
              <a:solidFill>
                <a:schemeClr val="tx1"/>
              </a:solidFill>
            </a:endParaRPr>
          </a:p>
        </p:txBody>
      </p:sp>
    </p:spTree>
    <p:extLst>
      <p:ext uri="{BB962C8B-B14F-4D97-AF65-F5344CB8AC3E}">
        <p14:creationId xmlns:p14="http://schemas.microsoft.com/office/powerpoint/2010/main" val="3688524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06" r:id="rId32"/>
  </p:sldLayoutIdLst>
  <p:hf sldNum="0" hdr="0" ftr="0" dt="0"/>
  <p:txStyles>
    <p:titleStyle>
      <a:lvl1pPr algn="l" defTabSz="434201" rtl="0" eaLnBrk="1" latinLnBrk="0" hangingPunct="1">
        <a:lnSpc>
          <a:spcPct val="90000"/>
        </a:lnSpc>
        <a:spcBef>
          <a:spcPct val="0"/>
        </a:spcBef>
        <a:buNone/>
        <a:defRPr sz="3362" b="1" kern="1200" cap="none" baseline="0">
          <a:solidFill>
            <a:schemeClr val="tx1"/>
          </a:solidFill>
          <a:latin typeface="Work Sans" charset="0"/>
          <a:ea typeface="Work Sans" charset="0"/>
          <a:cs typeface="Work Sans" charset="0"/>
        </a:defRPr>
      </a:lvl1pPr>
    </p:titleStyle>
    <p:bodyStyle>
      <a:lvl1pPr marL="0" indent="0" algn="l" defTabSz="434201" rtl="0" eaLnBrk="1" latinLnBrk="0" hangingPunct="1">
        <a:lnSpc>
          <a:spcPct val="100000"/>
        </a:lnSpc>
        <a:spcBef>
          <a:spcPts val="474"/>
        </a:spcBef>
        <a:buFont typeface="Arial" panose="020B0604020202020204" pitchFamily="34" charset="0"/>
        <a:buNone/>
        <a:defRPr sz="1345" kern="1200">
          <a:solidFill>
            <a:schemeClr val="tx1"/>
          </a:solidFill>
          <a:latin typeface="+mn-lt"/>
          <a:ea typeface="+mn-ea"/>
          <a:cs typeface="+mn-cs"/>
        </a:defRPr>
      </a:lvl1pPr>
      <a:lvl2pPr marL="325651"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2pPr>
      <a:lvl3pPr marL="542753"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3pPr>
      <a:lvl4pPr marL="759853"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4pPr>
      <a:lvl5pPr marL="976953"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5pPr>
      <a:lvl6pPr marL="1194053"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6pPr>
      <a:lvl7pPr marL="1411154"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7pPr>
      <a:lvl8pPr marL="1628255"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8pPr>
      <a:lvl9pPr marL="1845356"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9pPr>
    </p:bodyStyle>
    <p:otherStyle>
      <a:defPPr>
        <a:defRPr lang="da-DK"/>
      </a:defPPr>
      <a:lvl1pPr marL="0" algn="l" defTabSz="434201" rtl="0" eaLnBrk="1" latinLnBrk="0" hangingPunct="1">
        <a:defRPr sz="882" kern="1200">
          <a:solidFill>
            <a:schemeClr val="tx1"/>
          </a:solidFill>
          <a:latin typeface="+mn-lt"/>
          <a:ea typeface="+mn-ea"/>
          <a:cs typeface="+mn-cs"/>
        </a:defRPr>
      </a:lvl1pPr>
      <a:lvl2pPr marL="217101" algn="l" defTabSz="434201" rtl="0" eaLnBrk="1" latinLnBrk="0" hangingPunct="1">
        <a:defRPr sz="882" kern="1200">
          <a:solidFill>
            <a:schemeClr val="tx1"/>
          </a:solidFill>
          <a:latin typeface="+mn-lt"/>
          <a:ea typeface="+mn-ea"/>
          <a:cs typeface="+mn-cs"/>
        </a:defRPr>
      </a:lvl2pPr>
      <a:lvl3pPr marL="434201" algn="l" defTabSz="434201" rtl="0" eaLnBrk="1" latinLnBrk="0" hangingPunct="1">
        <a:defRPr sz="882" kern="1200">
          <a:solidFill>
            <a:schemeClr val="tx1"/>
          </a:solidFill>
          <a:latin typeface="+mn-lt"/>
          <a:ea typeface="+mn-ea"/>
          <a:cs typeface="+mn-cs"/>
        </a:defRPr>
      </a:lvl3pPr>
      <a:lvl4pPr marL="651302" algn="l" defTabSz="434201" rtl="0" eaLnBrk="1" latinLnBrk="0" hangingPunct="1">
        <a:defRPr sz="882" kern="1200">
          <a:solidFill>
            <a:schemeClr val="tx1"/>
          </a:solidFill>
          <a:latin typeface="+mn-lt"/>
          <a:ea typeface="+mn-ea"/>
          <a:cs typeface="+mn-cs"/>
        </a:defRPr>
      </a:lvl4pPr>
      <a:lvl5pPr marL="868402" algn="l" defTabSz="434201" rtl="0" eaLnBrk="1" latinLnBrk="0" hangingPunct="1">
        <a:defRPr sz="882" kern="1200">
          <a:solidFill>
            <a:schemeClr val="tx1"/>
          </a:solidFill>
          <a:latin typeface="+mn-lt"/>
          <a:ea typeface="+mn-ea"/>
          <a:cs typeface="+mn-cs"/>
        </a:defRPr>
      </a:lvl5pPr>
      <a:lvl6pPr marL="1085504" algn="l" defTabSz="434201" rtl="0" eaLnBrk="1" latinLnBrk="0" hangingPunct="1">
        <a:defRPr sz="882" kern="1200">
          <a:solidFill>
            <a:schemeClr val="tx1"/>
          </a:solidFill>
          <a:latin typeface="+mn-lt"/>
          <a:ea typeface="+mn-ea"/>
          <a:cs typeface="+mn-cs"/>
        </a:defRPr>
      </a:lvl6pPr>
      <a:lvl7pPr marL="1302603" algn="l" defTabSz="434201" rtl="0" eaLnBrk="1" latinLnBrk="0" hangingPunct="1">
        <a:defRPr sz="882" kern="1200">
          <a:solidFill>
            <a:schemeClr val="tx1"/>
          </a:solidFill>
          <a:latin typeface="+mn-lt"/>
          <a:ea typeface="+mn-ea"/>
          <a:cs typeface="+mn-cs"/>
        </a:defRPr>
      </a:lvl7pPr>
      <a:lvl8pPr marL="1519704" algn="l" defTabSz="434201" rtl="0" eaLnBrk="1" latinLnBrk="0" hangingPunct="1">
        <a:defRPr sz="882" kern="1200">
          <a:solidFill>
            <a:schemeClr val="tx1"/>
          </a:solidFill>
          <a:latin typeface="+mn-lt"/>
          <a:ea typeface="+mn-ea"/>
          <a:cs typeface="+mn-cs"/>
        </a:defRPr>
      </a:lvl8pPr>
      <a:lvl9pPr marL="1736806" algn="l" defTabSz="434201" rtl="0" eaLnBrk="1" latinLnBrk="0" hangingPunct="1">
        <a:defRPr sz="88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7">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18492" y="573987"/>
            <a:ext cx="8149942" cy="877667"/>
          </a:xfrm>
          <a:prstGeom prst="rect">
            <a:avLst/>
          </a:prstGeom>
        </p:spPr>
        <p:txBody>
          <a:bodyPr vert="horz" lIns="0" tIns="0" rIns="0" bIns="0" rtlCol="0" anchor="t" anchorCtr="0">
            <a:noAutofit/>
          </a:bodyPr>
          <a:lstStyle/>
          <a:p>
            <a:r>
              <a:rPr lang="da-DK" noProof="0" dirty="0" err="1"/>
              <a:t>Loremipsum</a:t>
            </a:r>
            <a:endParaRPr lang="da-DK" noProof="0" dirty="0"/>
          </a:p>
        </p:txBody>
      </p:sp>
      <p:sp>
        <p:nvSpPr>
          <p:cNvPr id="3" name="Pladsholder til tekst 2"/>
          <p:cNvSpPr>
            <a:spLocks noGrp="1"/>
          </p:cNvSpPr>
          <p:nvPr>
            <p:ph type="body" idx="1"/>
          </p:nvPr>
        </p:nvSpPr>
        <p:spPr>
          <a:xfrm>
            <a:off x="618491" y="1824614"/>
            <a:ext cx="10965065" cy="4348475"/>
          </a:xfrm>
          <a:prstGeom prst="rect">
            <a:avLst/>
          </a:prstGeom>
        </p:spPr>
        <p:txBody>
          <a:bodyPr vert="horz" lIns="0" tIns="0" rIns="0" bIns="0" rtlCol="0">
            <a:normAutofit/>
          </a:bodyPr>
          <a:lstStyle/>
          <a:p>
            <a:pPr lvl="0"/>
            <a:r>
              <a:rPr lang="da-DK" noProof="0" dirty="0"/>
              <a:t>Tekst</a:t>
            </a:r>
          </a:p>
        </p:txBody>
      </p:sp>
      <p:sp>
        <p:nvSpPr>
          <p:cNvPr id="5" name="Rectangle 11">
            <a:extLst>
              <a:ext uri="{FF2B5EF4-FFF2-40B4-BE49-F238E27FC236}">
                <a16:creationId xmlns:a16="http://schemas.microsoft.com/office/drawing/2014/main" id="{49A4932E-054F-0B45-907E-F60877A2CB62}"/>
              </a:ext>
            </a:extLst>
          </p:cNvPr>
          <p:cNvSpPr txBox="1">
            <a:spLocks noChangeArrowheads="1"/>
          </p:cNvSpPr>
          <p:nvPr userDrawn="1"/>
        </p:nvSpPr>
        <p:spPr>
          <a:xfrm>
            <a:off x="10050937" y="6533009"/>
            <a:ext cx="1534692" cy="145607"/>
          </a:xfrm>
          <a:prstGeom prst="rect">
            <a:avLst/>
          </a:prstGeom>
          <a:noFill/>
          <a:ln>
            <a:noFill/>
          </a:ln>
        </p:spPr>
        <p:txBody>
          <a:bodyPr lIns="0" tIns="0" rIns="0" bIns="0">
            <a:noAutofit/>
          </a:bodyPr>
          <a:lstStyle>
            <a:defPPr>
              <a:defRPr lang="da-DK"/>
            </a:defPPr>
            <a:lvl1pPr marL="0" algn="l" defTabSz="1042088" rtl="0" eaLnBrk="1" latinLnBrk="0" hangingPunct="1">
              <a:defRPr sz="1019" kern="1200">
                <a:solidFill>
                  <a:schemeClr val="tx1"/>
                </a:solidFill>
                <a:latin typeface="+mn-lt"/>
                <a:ea typeface="+mn-ea"/>
                <a:cs typeface="+mn-cs"/>
              </a:defRPr>
            </a:lvl1pPr>
            <a:lvl2pPr marL="521044" algn="l" defTabSz="1042088" rtl="0" eaLnBrk="1" latinLnBrk="0" hangingPunct="1">
              <a:defRPr sz="2051" kern="1200">
                <a:solidFill>
                  <a:schemeClr val="tx1"/>
                </a:solidFill>
                <a:latin typeface="+mn-lt"/>
                <a:ea typeface="+mn-ea"/>
                <a:cs typeface="+mn-cs"/>
              </a:defRPr>
            </a:lvl2pPr>
            <a:lvl3pPr marL="1042088" algn="l" defTabSz="1042088" rtl="0" eaLnBrk="1" latinLnBrk="0" hangingPunct="1">
              <a:defRPr sz="2051" kern="1200">
                <a:solidFill>
                  <a:schemeClr val="tx1"/>
                </a:solidFill>
                <a:latin typeface="+mn-lt"/>
                <a:ea typeface="+mn-ea"/>
                <a:cs typeface="+mn-cs"/>
              </a:defRPr>
            </a:lvl3pPr>
            <a:lvl4pPr marL="1563132" algn="l" defTabSz="1042088" rtl="0" eaLnBrk="1" latinLnBrk="0" hangingPunct="1">
              <a:defRPr sz="2051" kern="1200">
                <a:solidFill>
                  <a:schemeClr val="tx1"/>
                </a:solidFill>
                <a:latin typeface="+mn-lt"/>
                <a:ea typeface="+mn-ea"/>
                <a:cs typeface="+mn-cs"/>
              </a:defRPr>
            </a:lvl4pPr>
            <a:lvl5pPr marL="2084176" algn="l" defTabSz="1042088" rtl="0" eaLnBrk="1" latinLnBrk="0" hangingPunct="1">
              <a:defRPr sz="2051" kern="1200">
                <a:solidFill>
                  <a:schemeClr val="tx1"/>
                </a:solidFill>
                <a:latin typeface="+mn-lt"/>
                <a:ea typeface="+mn-ea"/>
                <a:cs typeface="+mn-cs"/>
              </a:defRPr>
            </a:lvl5pPr>
            <a:lvl6pPr marL="2605220" algn="l" defTabSz="1042088" rtl="0" eaLnBrk="1" latinLnBrk="0" hangingPunct="1">
              <a:defRPr sz="2051" kern="1200">
                <a:solidFill>
                  <a:schemeClr val="tx1"/>
                </a:solidFill>
                <a:latin typeface="+mn-lt"/>
                <a:ea typeface="+mn-ea"/>
                <a:cs typeface="+mn-cs"/>
              </a:defRPr>
            </a:lvl6pPr>
            <a:lvl7pPr marL="3126265" algn="l" defTabSz="1042088" rtl="0" eaLnBrk="1" latinLnBrk="0" hangingPunct="1">
              <a:defRPr sz="2051" kern="1200">
                <a:solidFill>
                  <a:schemeClr val="tx1"/>
                </a:solidFill>
                <a:latin typeface="+mn-lt"/>
                <a:ea typeface="+mn-ea"/>
                <a:cs typeface="+mn-cs"/>
              </a:defRPr>
            </a:lvl7pPr>
            <a:lvl8pPr marL="3647309" algn="l" defTabSz="1042088" rtl="0" eaLnBrk="1" latinLnBrk="0" hangingPunct="1">
              <a:defRPr sz="2051" kern="1200">
                <a:solidFill>
                  <a:schemeClr val="tx1"/>
                </a:solidFill>
                <a:latin typeface="+mn-lt"/>
                <a:ea typeface="+mn-ea"/>
                <a:cs typeface="+mn-cs"/>
              </a:defRPr>
            </a:lvl8pPr>
            <a:lvl9pPr marL="4168353" algn="l" defTabSz="1042088" rtl="0" eaLnBrk="1" latinLnBrk="0" hangingPunct="1">
              <a:defRPr sz="2051" kern="1200">
                <a:solidFill>
                  <a:schemeClr val="tx1"/>
                </a:solidFill>
                <a:latin typeface="+mn-lt"/>
                <a:ea typeface="+mn-ea"/>
                <a:cs typeface="+mn-cs"/>
              </a:defRPr>
            </a:lvl9pPr>
          </a:lstStyle>
          <a:p>
            <a:pPr algn="r">
              <a:defRPr/>
            </a:pPr>
            <a:r>
              <a:rPr lang="da-DK" sz="896" dirty="0">
                <a:solidFill>
                  <a:schemeClr val="tx1"/>
                </a:solidFill>
              </a:rPr>
              <a:t>Side  </a:t>
            </a:r>
            <a:fld id="{07C3ABF7-9C5F-4CBA-B4FC-DD1D7FBF45EA}" type="slidenum">
              <a:rPr lang="da-DK" sz="896" smtClean="0">
                <a:solidFill>
                  <a:schemeClr val="tx1"/>
                </a:solidFill>
              </a:rPr>
              <a:pPr algn="r">
                <a:defRPr/>
              </a:pPr>
              <a:t>‹nr.›</a:t>
            </a:fld>
            <a:endParaRPr lang="da-DK" sz="896" dirty="0">
              <a:solidFill>
                <a:schemeClr val="tx1"/>
              </a:solidFill>
            </a:endParaRPr>
          </a:p>
        </p:txBody>
      </p:sp>
    </p:spTree>
    <p:extLst>
      <p:ext uri="{BB962C8B-B14F-4D97-AF65-F5344CB8AC3E}">
        <p14:creationId xmlns:p14="http://schemas.microsoft.com/office/powerpoint/2010/main" val="522279015"/>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hf sldNum="0" hdr="0" ftr="0" dt="0"/>
  <p:txStyles>
    <p:titleStyle>
      <a:lvl1pPr algn="l" defTabSz="434201" rtl="0" eaLnBrk="1" latinLnBrk="0" hangingPunct="1">
        <a:lnSpc>
          <a:spcPct val="100000"/>
        </a:lnSpc>
        <a:spcBef>
          <a:spcPct val="0"/>
        </a:spcBef>
        <a:buNone/>
        <a:defRPr sz="2802" b="1" kern="1200" cap="none" baseline="0">
          <a:solidFill>
            <a:schemeClr val="tx1"/>
          </a:solidFill>
          <a:latin typeface="Montserrat" pitchFamily="2" charset="77"/>
          <a:ea typeface="Montserrat" pitchFamily="2" charset="77"/>
          <a:cs typeface="Montserrat" pitchFamily="2" charset="77"/>
        </a:defRPr>
      </a:lvl1pPr>
    </p:titleStyle>
    <p:bodyStyle>
      <a:lvl1pPr marL="0" indent="0" algn="l" defTabSz="434201" rtl="0" eaLnBrk="1" latinLnBrk="0" hangingPunct="1">
        <a:lnSpc>
          <a:spcPct val="100000"/>
        </a:lnSpc>
        <a:spcBef>
          <a:spcPts val="474"/>
        </a:spcBef>
        <a:buFont typeface="Arial" panose="020B0604020202020204" pitchFamily="34" charset="0"/>
        <a:buNone/>
        <a:defRPr sz="1345" kern="1200">
          <a:solidFill>
            <a:schemeClr val="tx1"/>
          </a:solidFill>
          <a:latin typeface="Montserrat" pitchFamily="2" charset="77"/>
          <a:ea typeface="+mn-ea"/>
          <a:cs typeface="+mn-cs"/>
        </a:defRPr>
      </a:lvl1pPr>
      <a:lvl2pPr marL="325651"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2pPr>
      <a:lvl3pPr marL="542753"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3pPr>
      <a:lvl4pPr marL="759853"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4pPr>
      <a:lvl5pPr marL="976953" indent="-108550" algn="l" defTabSz="434201" rtl="0" eaLnBrk="1" latinLnBrk="0" hangingPunct="1">
        <a:lnSpc>
          <a:spcPct val="100000"/>
        </a:lnSpc>
        <a:spcBef>
          <a:spcPts val="238"/>
        </a:spcBef>
        <a:buFont typeface="Arial" panose="020B0604020202020204" pitchFamily="34" charset="0"/>
        <a:buChar char="•"/>
        <a:defRPr sz="1345" kern="1200">
          <a:solidFill>
            <a:schemeClr val="tx1"/>
          </a:solidFill>
          <a:latin typeface="+mn-lt"/>
          <a:ea typeface="+mn-ea"/>
          <a:cs typeface="+mn-cs"/>
        </a:defRPr>
      </a:lvl5pPr>
      <a:lvl6pPr marL="1194053"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6pPr>
      <a:lvl7pPr marL="1411154"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7pPr>
      <a:lvl8pPr marL="1628255"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8pPr>
      <a:lvl9pPr marL="1845356" indent="-108550" algn="l" defTabSz="434201" rtl="0" eaLnBrk="1" latinLnBrk="0" hangingPunct="1">
        <a:lnSpc>
          <a:spcPct val="90000"/>
        </a:lnSpc>
        <a:spcBef>
          <a:spcPts val="238"/>
        </a:spcBef>
        <a:buFont typeface="Arial" panose="020B0604020202020204" pitchFamily="34" charset="0"/>
        <a:buChar char="•"/>
        <a:defRPr sz="882" kern="1200">
          <a:solidFill>
            <a:schemeClr val="tx1"/>
          </a:solidFill>
          <a:latin typeface="+mn-lt"/>
          <a:ea typeface="+mn-ea"/>
          <a:cs typeface="+mn-cs"/>
        </a:defRPr>
      </a:lvl9pPr>
    </p:bodyStyle>
    <p:otherStyle>
      <a:defPPr>
        <a:defRPr lang="da-DK"/>
      </a:defPPr>
      <a:lvl1pPr marL="0" algn="l" defTabSz="434201" rtl="0" eaLnBrk="1" latinLnBrk="0" hangingPunct="1">
        <a:defRPr sz="882" kern="1200">
          <a:solidFill>
            <a:schemeClr val="tx1"/>
          </a:solidFill>
          <a:latin typeface="+mn-lt"/>
          <a:ea typeface="+mn-ea"/>
          <a:cs typeface="+mn-cs"/>
        </a:defRPr>
      </a:lvl1pPr>
      <a:lvl2pPr marL="217101" algn="l" defTabSz="434201" rtl="0" eaLnBrk="1" latinLnBrk="0" hangingPunct="1">
        <a:defRPr sz="882" kern="1200">
          <a:solidFill>
            <a:schemeClr val="tx1"/>
          </a:solidFill>
          <a:latin typeface="+mn-lt"/>
          <a:ea typeface="+mn-ea"/>
          <a:cs typeface="+mn-cs"/>
        </a:defRPr>
      </a:lvl2pPr>
      <a:lvl3pPr marL="434201" algn="l" defTabSz="434201" rtl="0" eaLnBrk="1" latinLnBrk="0" hangingPunct="1">
        <a:defRPr sz="882" kern="1200">
          <a:solidFill>
            <a:schemeClr val="tx1"/>
          </a:solidFill>
          <a:latin typeface="+mn-lt"/>
          <a:ea typeface="+mn-ea"/>
          <a:cs typeface="+mn-cs"/>
        </a:defRPr>
      </a:lvl3pPr>
      <a:lvl4pPr marL="651302" algn="l" defTabSz="434201" rtl="0" eaLnBrk="1" latinLnBrk="0" hangingPunct="1">
        <a:defRPr sz="882" kern="1200">
          <a:solidFill>
            <a:schemeClr val="tx1"/>
          </a:solidFill>
          <a:latin typeface="+mn-lt"/>
          <a:ea typeface="+mn-ea"/>
          <a:cs typeface="+mn-cs"/>
        </a:defRPr>
      </a:lvl4pPr>
      <a:lvl5pPr marL="868402" algn="l" defTabSz="434201" rtl="0" eaLnBrk="1" latinLnBrk="0" hangingPunct="1">
        <a:defRPr sz="882" kern="1200">
          <a:solidFill>
            <a:schemeClr val="tx1"/>
          </a:solidFill>
          <a:latin typeface="+mn-lt"/>
          <a:ea typeface="+mn-ea"/>
          <a:cs typeface="+mn-cs"/>
        </a:defRPr>
      </a:lvl5pPr>
      <a:lvl6pPr marL="1085504" algn="l" defTabSz="434201" rtl="0" eaLnBrk="1" latinLnBrk="0" hangingPunct="1">
        <a:defRPr sz="882" kern="1200">
          <a:solidFill>
            <a:schemeClr val="tx1"/>
          </a:solidFill>
          <a:latin typeface="+mn-lt"/>
          <a:ea typeface="+mn-ea"/>
          <a:cs typeface="+mn-cs"/>
        </a:defRPr>
      </a:lvl6pPr>
      <a:lvl7pPr marL="1302603" algn="l" defTabSz="434201" rtl="0" eaLnBrk="1" latinLnBrk="0" hangingPunct="1">
        <a:defRPr sz="882" kern="1200">
          <a:solidFill>
            <a:schemeClr val="tx1"/>
          </a:solidFill>
          <a:latin typeface="+mn-lt"/>
          <a:ea typeface="+mn-ea"/>
          <a:cs typeface="+mn-cs"/>
        </a:defRPr>
      </a:lvl7pPr>
      <a:lvl8pPr marL="1519704" algn="l" defTabSz="434201" rtl="0" eaLnBrk="1" latinLnBrk="0" hangingPunct="1">
        <a:defRPr sz="882" kern="1200">
          <a:solidFill>
            <a:schemeClr val="tx1"/>
          </a:solidFill>
          <a:latin typeface="+mn-lt"/>
          <a:ea typeface="+mn-ea"/>
          <a:cs typeface="+mn-cs"/>
        </a:defRPr>
      </a:lvl8pPr>
      <a:lvl9pPr marL="1736806" algn="l" defTabSz="434201" rtl="0" eaLnBrk="1" latinLnBrk="0" hangingPunct="1">
        <a:defRPr sz="882"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8">
          <p15:clr>
            <a:srgbClr val="F26B43"/>
          </p15:clr>
        </p15:guide>
        <p15:guide id="2" pos="3495">
          <p15:clr>
            <a:srgbClr val="F26B43"/>
          </p15:clr>
        </p15:guide>
        <p15:guide id="3" pos="705">
          <p15:clr>
            <a:srgbClr val="F26B43"/>
          </p15:clr>
        </p15:guide>
        <p15:guide id="4" pos="6171">
          <p15:clr>
            <a:srgbClr val="F26B43"/>
          </p15:clr>
        </p15:guide>
        <p15:guide id="5" pos="342">
          <p15:clr>
            <a:srgbClr val="F26B43"/>
          </p15:clr>
        </p15:guide>
        <p15:guide id="6" pos="6511">
          <p15:clr>
            <a:srgbClr val="F26B43"/>
          </p15:clr>
        </p15:guide>
        <p15:guide id="7" orient="horz" pos="1020">
          <p15:clr>
            <a:srgbClr val="F26B43"/>
          </p15:clr>
        </p15:guide>
        <p15:guide id="8" orient="horz" pos="317">
          <p15:clr>
            <a:srgbClr val="F26B43"/>
          </p15:clr>
        </p15:guide>
        <p15:guide id="11" orient="horz" pos="3470">
          <p15:clr>
            <a:srgbClr val="F26B43"/>
          </p15:clr>
        </p15:guide>
        <p15:guide id="13" orient="horz" pos="816">
          <p15:clr>
            <a:srgbClr val="F26B43"/>
          </p15:clr>
        </p15:guide>
        <p15:guide id="16" pos="3857">
          <p15:clr>
            <a:srgbClr val="F26B43"/>
          </p15:clr>
        </p15:guide>
        <p15:guide id="17" pos="2996">
          <p15:clr>
            <a:srgbClr val="F26B43"/>
          </p15:clr>
        </p15:guide>
        <p15:guide id="18" pos="3358">
          <p15:clr>
            <a:srgbClr val="F26B43"/>
          </p15:clr>
        </p15:guide>
        <p15:guide id="19" pos="4016">
          <p15:clr>
            <a:srgbClr val="F26B43"/>
          </p15:clr>
        </p15:guide>
        <p15:guide id="20" pos="2837">
          <p15:clr>
            <a:srgbClr val="F26B43"/>
          </p15:clr>
        </p15:guide>
        <p15:guide id="21" pos="4923">
          <p15:clr>
            <a:srgbClr val="F26B43"/>
          </p15:clr>
        </p15:guide>
        <p15:guide id="22" pos="1930">
          <p15:clr>
            <a:srgbClr val="F26B43"/>
          </p15:clr>
        </p15:guide>
        <p15:guide id="23" orient="horz" pos="635">
          <p15:clr>
            <a:srgbClr val="F26B43"/>
          </p15:clr>
        </p15:guide>
        <p15:guide id="24" orient="horz" pos="3356">
          <p15:clr>
            <a:srgbClr val="F26B43"/>
          </p15:clr>
        </p15:guide>
        <p15:guide id="25" orient="horz" pos="3175">
          <p15:clr>
            <a:srgbClr val="F26B43"/>
          </p15:clr>
        </p15:guide>
        <p15:guide id="26" pos="342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37.png"/><Relationship Id="rId1" Type="http://schemas.openxmlformats.org/officeDocument/2006/relationships/slideLayout" Target="../slideLayouts/slideLayout5.xml"/><Relationship Id="rId5" Type="http://schemas.openxmlformats.org/officeDocument/2006/relationships/image" Target="../media/image38.jpeg"/><Relationship Id="rId4" Type="http://schemas.openxmlformats.org/officeDocument/2006/relationships/image" Target="../media/image370.png"/></Relationships>
</file>

<file path=ppt/slides/_rels/slide14.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jpe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6.jpeg"/><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7.jpeg"/><Relationship Id="rId1" Type="http://schemas.openxmlformats.org/officeDocument/2006/relationships/slideLayout" Target="../slideLayouts/slideLayout5.xml"/><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34.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vimeo.com/860682402" TargetMode="External"/><Relationship Id="rId1" Type="http://schemas.openxmlformats.org/officeDocument/2006/relationships/slideLayout" Target="../slideLayouts/slideLayout5.xml"/><Relationship Id="rId5" Type="http://schemas.openxmlformats.org/officeDocument/2006/relationships/image" Target="../media/image22.sv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6E514AE-A2D4-EB25-459B-CC6E38E22FE0}"/>
              </a:ext>
            </a:extLst>
          </p:cNvPr>
          <p:cNvSpPr>
            <a:spLocks noGrp="1"/>
          </p:cNvSpPr>
          <p:nvPr>
            <p:ph type="title"/>
          </p:nvPr>
        </p:nvSpPr>
        <p:spPr/>
        <p:txBody>
          <a:bodyPr/>
          <a:lstStyle/>
          <a:p>
            <a:endParaRPr lang="da-DK"/>
          </a:p>
        </p:txBody>
      </p:sp>
      <p:sp>
        <p:nvSpPr>
          <p:cNvPr id="5" name="Rectangle 1">
            <a:extLst>
              <a:ext uri="{FF2B5EF4-FFF2-40B4-BE49-F238E27FC236}">
                <a16:creationId xmlns:a16="http://schemas.microsoft.com/office/drawing/2014/main" id="{F01F82EF-A060-39D0-C620-82C0D03FB6F1}"/>
              </a:ext>
            </a:extLst>
          </p:cNvPr>
          <p:cNvSpPr/>
          <p:nvPr/>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01702" tIns="201702" rIns="201702" bIns="20170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DK" sz="1345" b="1" i="0" u="none" strike="noStrike" kern="1200" cap="none" spc="0" normalizeH="0" baseline="0" noProof="0" err="1">
              <a:ln>
                <a:noFill/>
              </a:ln>
              <a:solidFill>
                <a:srgbClr val="000000"/>
              </a:solidFill>
              <a:effectLst/>
              <a:uLnTx/>
              <a:uFillTx/>
              <a:latin typeface="Work Sans Bold Roman" charset="0"/>
              <a:ea typeface="Work Sans Bold Roman" charset="0"/>
              <a:cs typeface="Work Sans Bold Roman" charset="0"/>
            </a:endParaRPr>
          </a:p>
        </p:txBody>
      </p:sp>
      <p:sp>
        <p:nvSpPr>
          <p:cNvPr id="10" name="Rektangel 9">
            <a:extLst>
              <a:ext uri="{FF2B5EF4-FFF2-40B4-BE49-F238E27FC236}">
                <a16:creationId xmlns:a16="http://schemas.microsoft.com/office/drawing/2014/main" id="{C4784CE4-D8F6-526C-7AF4-443CDF5C5C6A}"/>
              </a:ext>
            </a:extLst>
          </p:cNvPr>
          <p:cNvSpPr/>
          <p:nvPr/>
        </p:nvSpPr>
        <p:spPr>
          <a:xfrm>
            <a:off x="360947" y="348916"/>
            <a:ext cx="4235116" cy="9264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FFFFFF"/>
                </a:solidFill>
                <a:effectLst/>
                <a:uLnTx/>
                <a:uFillTx/>
                <a:latin typeface="Work Sans Bold Roman" charset="0"/>
                <a:ea typeface="Work Sans Bold Roman" charset="0"/>
                <a:cs typeface="Work Sans Bold Roman" charset="0"/>
              </a:rPr>
              <a:t>Indsæt kommunenavn og kommunelogo</a:t>
            </a:r>
          </a:p>
        </p:txBody>
      </p:sp>
      <p:pic>
        <p:nvPicPr>
          <p:cNvPr id="7" name="Picture 6" descr="Text&#10;&#10;Description automatically generated">
            <a:extLst>
              <a:ext uri="{FF2B5EF4-FFF2-40B4-BE49-F238E27FC236}">
                <a16:creationId xmlns:a16="http://schemas.microsoft.com/office/drawing/2014/main" id="{0CDAB30A-0728-DFAE-3896-89DFD7FC64E7}"/>
              </a:ext>
            </a:extLst>
          </p:cNvPr>
          <p:cNvPicPr>
            <a:picLocks noChangeAspect="1"/>
          </p:cNvPicPr>
          <p:nvPr/>
        </p:nvPicPr>
        <p:blipFill>
          <a:blip r:embed="rId2"/>
          <a:stretch>
            <a:fillRect/>
          </a:stretch>
        </p:blipFill>
        <p:spPr>
          <a:xfrm>
            <a:off x="363641" y="6067959"/>
            <a:ext cx="1809750" cy="457200"/>
          </a:xfrm>
          <a:prstGeom prst="rect">
            <a:avLst/>
          </a:prstGeom>
        </p:spPr>
      </p:pic>
      <p:pic>
        <p:nvPicPr>
          <p:cNvPr id="9" name="Picture 7" descr="Text&#10;&#10;Description automatically generated">
            <a:extLst>
              <a:ext uri="{FF2B5EF4-FFF2-40B4-BE49-F238E27FC236}">
                <a16:creationId xmlns:a16="http://schemas.microsoft.com/office/drawing/2014/main" id="{C6A7A5DE-CC84-E6A0-6324-ADF23D227831}"/>
              </a:ext>
            </a:extLst>
          </p:cNvPr>
          <p:cNvPicPr>
            <a:picLocks noChangeAspect="1"/>
          </p:cNvPicPr>
          <p:nvPr/>
        </p:nvPicPr>
        <p:blipFill>
          <a:blip r:embed="rId3"/>
          <a:stretch>
            <a:fillRect/>
          </a:stretch>
        </p:blipFill>
        <p:spPr>
          <a:xfrm>
            <a:off x="10027956" y="6210834"/>
            <a:ext cx="1800225" cy="400050"/>
          </a:xfrm>
          <a:prstGeom prst="rect">
            <a:avLst/>
          </a:prstGeom>
        </p:spPr>
      </p:pic>
      <p:sp>
        <p:nvSpPr>
          <p:cNvPr id="2" name="TextBox 4">
            <a:extLst>
              <a:ext uri="{FF2B5EF4-FFF2-40B4-BE49-F238E27FC236}">
                <a16:creationId xmlns:a16="http://schemas.microsoft.com/office/drawing/2014/main" id="{AAD09938-E626-64F3-F19B-A69795AC423A}"/>
              </a:ext>
            </a:extLst>
          </p:cNvPr>
          <p:cNvSpPr txBox="1"/>
          <p:nvPr/>
        </p:nvSpPr>
        <p:spPr>
          <a:xfrm>
            <a:off x="1163560" y="3200400"/>
            <a:ext cx="9864881" cy="1254189"/>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ctr"/>
            <a:r>
              <a:rPr lang="da-DK" sz="5350" dirty="0">
                <a:solidFill>
                  <a:srgbClr val="FFFFFF"/>
                </a:solidFill>
                <a:latin typeface="Montserrat"/>
                <a:ea typeface="Work Sans Bold Roman" charset="0"/>
                <a:cs typeface="Segoe UI"/>
              </a:rPr>
              <a:t>Materiale til </a:t>
            </a:r>
            <a:r>
              <a:rPr lang="da-DK" sz="5350" b="1" dirty="0">
                <a:solidFill>
                  <a:srgbClr val="FFFFFF"/>
                </a:solidFill>
                <a:latin typeface="Montserrat"/>
                <a:ea typeface="Work Sans Bold Roman" charset="0"/>
                <a:cs typeface="Segoe UI"/>
              </a:rPr>
              <a:t>Seniorsamtalen</a:t>
            </a:r>
            <a:r>
              <a:rPr lang="en-US" sz="5350" dirty="0">
                <a:solidFill>
                  <a:srgbClr val="FFFFFF"/>
                </a:solidFill>
                <a:latin typeface="Montserrat"/>
                <a:ea typeface="Work Sans Bold Roman" charset="0"/>
                <a:cs typeface="Segoe UI"/>
              </a:rPr>
              <a:t>​</a:t>
            </a:r>
          </a:p>
          <a:p>
            <a:pPr algn="ctr"/>
            <a:r>
              <a:rPr lang="da-DK" sz="2800" dirty="0">
                <a:solidFill>
                  <a:srgbClr val="FFFFFF"/>
                </a:solidFill>
                <a:latin typeface="Montserrat"/>
                <a:ea typeface="Work Sans Bold Roman" charset="0"/>
                <a:cs typeface="Segoe UI"/>
              </a:rPr>
              <a:t>Til ledere</a:t>
            </a:r>
            <a:r>
              <a:rPr lang="en-US" sz="2800" dirty="0">
                <a:solidFill>
                  <a:srgbClr val="FFFFFF"/>
                </a:solidFill>
                <a:latin typeface="Montserrat"/>
                <a:ea typeface="Work Sans Bold Roman" charset="0"/>
                <a:cs typeface="Segoe UI"/>
              </a:rPr>
              <a:t>​</a:t>
            </a:r>
          </a:p>
        </p:txBody>
      </p:sp>
    </p:spTree>
    <p:extLst>
      <p:ext uri="{BB962C8B-B14F-4D97-AF65-F5344CB8AC3E}">
        <p14:creationId xmlns:p14="http://schemas.microsoft.com/office/powerpoint/2010/main" val="3255643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92F30ABB-80A2-F04B-A898-72E71AA28893}"/>
              </a:ext>
            </a:extLst>
          </p:cNvPr>
          <p:cNvSpPr/>
          <p:nvPr/>
        </p:nvSpPr>
        <p:spPr>
          <a:xfrm>
            <a:off x="4541889" y="1321074"/>
            <a:ext cx="3153223" cy="2422689"/>
          </a:xfrm>
          <a:prstGeom prst="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Arbejdsopgaver  </a:t>
            </a:r>
            <a:endParaRPr lang="da-DK" sz="1400" b="1">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704402" y="456385"/>
            <a:ext cx="7392556" cy="887715"/>
          </a:xfrm>
        </p:spPr>
        <p:txBody>
          <a:bodyPr/>
          <a:lstStyle/>
          <a:p>
            <a:r>
              <a:rPr lang="da-DK" sz="1600" b="0">
                <a:solidFill>
                  <a:srgbClr val="164B46"/>
                </a:solidFill>
                <a:latin typeface="Montserrat"/>
              </a:rPr>
              <a:t>Samtaleskabelon</a:t>
            </a:r>
            <a:br>
              <a:rPr lang="da-DK" sz="2800">
                <a:solidFill>
                  <a:srgbClr val="164B46"/>
                </a:solidFill>
              </a:rPr>
            </a:br>
            <a:r>
              <a:rPr lang="da-DK" sz="2800">
                <a:solidFill>
                  <a:srgbClr val="164B46"/>
                </a:solidFill>
                <a:latin typeface="Montserrat"/>
              </a:rPr>
              <a:t>Nutid</a:t>
            </a:r>
          </a:p>
        </p:txBody>
      </p:sp>
      <p:sp>
        <p:nvSpPr>
          <p:cNvPr id="14" name="Rektangel 13">
            <a:extLst>
              <a:ext uri="{FF2B5EF4-FFF2-40B4-BE49-F238E27FC236}">
                <a16:creationId xmlns:a16="http://schemas.microsoft.com/office/drawing/2014/main" id="{B853CA50-1B94-574D-AB3F-13438462ECB6}"/>
              </a:ext>
            </a:extLst>
          </p:cNvPr>
          <p:cNvSpPr/>
          <p:nvPr/>
        </p:nvSpPr>
        <p:spPr>
          <a:xfrm>
            <a:off x="8306021" y="4047021"/>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endParaRPr lang="da-DK" sz="1400" b="1" err="1">
              <a:solidFill>
                <a:schemeClr val="tx2"/>
              </a:solidFill>
              <a:latin typeface="Work Sans Bold Roman" charset="0"/>
              <a:ea typeface="Work Sans Bold Roman" charset="0"/>
              <a:cs typeface="Work Sans Bold Roman" charset="0"/>
            </a:endParaRPr>
          </a:p>
        </p:txBody>
      </p:sp>
      <p:sp>
        <p:nvSpPr>
          <p:cNvPr id="16" name="Rektangel 15">
            <a:extLst>
              <a:ext uri="{FF2B5EF4-FFF2-40B4-BE49-F238E27FC236}">
                <a16:creationId xmlns:a16="http://schemas.microsoft.com/office/drawing/2014/main" id="{9CDC2937-84B8-E71D-DF2D-10CE6D204FF8}"/>
              </a:ext>
            </a:extLst>
          </p:cNvPr>
          <p:cNvSpPr/>
          <p:nvPr/>
        </p:nvSpPr>
        <p:spPr>
          <a:xfrm>
            <a:off x="777757" y="4047021"/>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dirty="0">
                <a:solidFill>
                  <a:schemeClr val="accent6">
                    <a:lumMod val="50000"/>
                  </a:schemeClr>
                </a:solidFill>
                <a:latin typeface="Work Sans" pitchFamily="2" charset="0"/>
                <a:ea typeface="Work Sans Bold Roman" charset="0"/>
                <a:cs typeface="Work Sans Bold Roman" charset="0"/>
              </a:rPr>
              <a:t>       Balance mellem privatliv og arbejde</a:t>
            </a:r>
            <a:endParaRPr lang="da-DK" sz="1400" b="1" dirty="0">
              <a:solidFill>
                <a:schemeClr val="accent6">
                  <a:lumMod val="50000"/>
                </a:schemeClr>
              </a:solidFill>
              <a:latin typeface="Work Sans Light" pitchFamily="2" charset="0"/>
              <a:ea typeface="Work Sans Bold Roman" charset="0"/>
              <a:cs typeface="Work Sans Bold Roman" charset="0"/>
            </a:endParaRPr>
          </a:p>
          <a:p>
            <a:pPr algn="ctr"/>
            <a:endParaRPr lang="da-DK" sz="1400" b="1" dirty="0">
              <a:solidFill>
                <a:schemeClr val="tx2"/>
              </a:solidFill>
              <a:latin typeface="Work Sans Bold Roman" charset="0"/>
              <a:ea typeface="Work Sans Bold Roman" charset="0"/>
              <a:cs typeface="Work Sans Bold Roman" charset="0"/>
            </a:endParaRPr>
          </a:p>
        </p:txBody>
      </p:sp>
      <p:sp>
        <p:nvSpPr>
          <p:cNvPr id="17" name="Rektangel 16">
            <a:extLst>
              <a:ext uri="{FF2B5EF4-FFF2-40B4-BE49-F238E27FC236}">
                <a16:creationId xmlns:a16="http://schemas.microsoft.com/office/drawing/2014/main" id="{EFB608C3-86E5-1644-26B4-0CC32BF1FAD3}"/>
              </a:ext>
            </a:extLst>
          </p:cNvPr>
          <p:cNvSpPr/>
          <p:nvPr/>
        </p:nvSpPr>
        <p:spPr>
          <a:xfrm>
            <a:off x="9125146" y="456385"/>
            <a:ext cx="2658359" cy="887715"/>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err="1">
              <a:solidFill>
                <a:schemeClr val="tx2"/>
              </a:solidFill>
              <a:latin typeface="Work Sans Bold Roman" charset="0"/>
              <a:ea typeface="Work Sans Bold Roman" charset="0"/>
              <a:cs typeface="Work Sans Bold Roman" charset="0"/>
            </a:endParaRPr>
          </a:p>
        </p:txBody>
      </p:sp>
      <p:sp>
        <p:nvSpPr>
          <p:cNvPr id="13" name="Rektangel 12">
            <a:extLst>
              <a:ext uri="{FF2B5EF4-FFF2-40B4-BE49-F238E27FC236}">
                <a16:creationId xmlns:a16="http://schemas.microsoft.com/office/drawing/2014/main" id="{648DB5A7-8A20-6F34-AC4E-45255E4E1A4B}"/>
              </a:ext>
            </a:extLst>
          </p:cNvPr>
          <p:cNvSpPr/>
          <p:nvPr/>
        </p:nvSpPr>
        <p:spPr>
          <a:xfrm>
            <a:off x="8306021" y="1321073"/>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       Mental og fysisk trivsel</a:t>
            </a:r>
            <a:endParaRPr lang="da-DK" sz="1400" b="1">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18" name="Rektangel 17">
            <a:extLst>
              <a:ext uri="{FF2B5EF4-FFF2-40B4-BE49-F238E27FC236}">
                <a16:creationId xmlns:a16="http://schemas.microsoft.com/office/drawing/2014/main" id="{FE1A0D8E-69D5-1CCD-A25D-1D277BBC8B87}"/>
              </a:ext>
            </a:extLst>
          </p:cNvPr>
          <p:cNvSpPr/>
          <p:nvPr/>
        </p:nvSpPr>
        <p:spPr>
          <a:xfrm>
            <a:off x="4541889" y="4047021"/>
            <a:ext cx="3153223" cy="2422689"/>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endParaRPr lang="da-DK" sz="1400" b="1">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pic>
        <p:nvPicPr>
          <p:cNvPr id="4" name="Grafik 3">
            <a:extLst>
              <a:ext uri="{FF2B5EF4-FFF2-40B4-BE49-F238E27FC236}">
                <a16:creationId xmlns:a16="http://schemas.microsoft.com/office/drawing/2014/main" id="{A95ABE5F-673C-556D-F6AD-369D067021F0}"/>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8384318" y="1393321"/>
            <a:ext cx="508074" cy="508074"/>
          </a:xfrm>
          <a:prstGeom prst="rect">
            <a:avLst/>
          </a:prstGeom>
        </p:spPr>
      </p:pic>
      <p:pic>
        <p:nvPicPr>
          <p:cNvPr id="6" name="Grafik 5">
            <a:extLst>
              <a:ext uri="{FF2B5EF4-FFF2-40B4-BE49-F238E27FC236}">
                <a16:creationId xmlns:a16="http://schemas.microsoft.com/office/drawing/2014/main" id="{AA6F4B0F-4B82-9A9E-5E17-20D418B65CAF}"/>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903897" y="4217437"/>
            <a:ext cx="391015" cy="391015"/>
          </a:xfrm>
          <a:prstGeom prst="rect">
            <a:avLst/>
          </a:prstGeom>
        </p:spPr>
      </p:pic>
      <p:pic>
        <p:nvPicPr>
          <p:cNvPr id="7" name="Grafik 6">
            <a:extLst>
              <a:ext uri="{FF2B5EF4-FFF2-40B4-BE49-F238E27FC236}">
                <a16:creationId xmlns:a16="http://schemas.microsoft.com/office/drawing/2014/main" id="{470F6C7B-420F-295C-DB1E-3EB0C5ED7B05}"/>
              </a:ext>
            </a:extLst>
          </p:cNvPr>
          <p:cNvPicPr>
            <a:picLocks/>
          </p:cNvPicPr>
          <p:nvPr/>
        </p:nvPicPr>
        <p:blipFill>
          <a:blip r:embed="rId6">
            <a:extLst>
              <a:ext uri="{96DAC541-7B7A-43D3-8B79-37D633B846F1}">
                <asvg:svgBlip xmlns:asvg="http://schemas.microsoft.com/office/drawing/2016/SVG/main" r:embed="rId7"/>
              </a:ext>
            </a:extLst>
          </a:blip>
          <a:stretch>
            <a:fillRect/>
          </a:stretch>
        </p:blipFill>
        <p:spPr>
          <a:xfrm>
            <a:off x="4669200" y="1452436"/>
            <a:ext cx="389844" cy="389844"/>
          </a:xfrm>
          <a:prstGeom prst="rect">
            <a:avLst/>
          </a:prstGeom>
        </p:spPr>
      </p:pic>
      <p:pic>
        <p:nvPicPr>
          <p:cNvPr id="8" name="Grafik 7">
            <a:extLst>
              <a:ext uri="{FF2B5EF4-FFF2-40B4-BE49-F238E27FC236}">
                <a16:creationId xmlns:a16="http://schemas.microsoft.com/office/drawing/2014/main" id="{DA03FD11-716B-9499-5E48-35B8E9E71EEA}"/>
              </a:ext>
            </a:extLst>
          </p:cNvPr>
          <p:cNvPicPr>
            <a:picLocks/>
          </p:cNvPicPr>
          <p:nvPr/>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702628" y="4217437"/>
            <a:ext cx="343191" cy="343191"/>
          </a:xfrm>
          <a:prstGeom prst="rect">
            <a:avLst/>
          </a:prstGeom>
        </p:spPr>
      </p:pic>
      <p:pic>
        <p:nvPicPr>
          <p:cNvPr id="10" name="Grafik 9">
            <a:extLst>
              <a:ext uri="{FF2B5EF4-FFF2-40B4-BE49-F238E27FC236}">
                <a16:creationId xmlns:a16="http://schemas.microsoft.com/office/drawing/2014/main" id="{5CCC2184-D3AB-412A-D348-7875F3CBB411}"/>
              </a:ext>
            </a:extLst>
          </p:cNvPr>
          <p:cNvPicPr>
            <a:picLocks/>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439273" y="4197140"/>
            <a:ext cx="340567" cy="340567"/>
          </a:xfrm>
          <a:prstGeom prst="rect">
            <a:avLst/>
          </a:prstGeom>
        </p:spPr>
      </p:pic>
      <p:sp>
        <p:nvSpPr>
          <p:cNvPr id="11" name="Tekstfelt 10">
            <a:extLst>
              <a:ext uri="{FF2B5EF4-FFF2-40B4-BE49-F238E27FC236}">
                <a16:creationId xmlns:a16="http://schemas.microsoft.com/office/drawing/2014/main" id="{D2A01F9C-A60A-01AC-D539-A395C82F31A4}"/>
              </a:ext>
            </a:extLst>
          </p:cNvPr>
          <p:cNvSpPr txBox="1"/>
          <p:nvPr/>
        </p:nvSpPr>
        <p:spPr>
          <a:xfrm>
            <a:off x="8913092" y="4259701"/>
            <a:ext cx="2335252" cy="215444"/>
          </a:xfrm>
          <a:prstGeom prst="rect">
            <a:avLst/>
          </a:prstGeom>
          <a:noFill/>
        </p:spPr>
        <p:txBody>
          <a:bodyPr wrap="square" lIns="0" tIns="0" rIns="0" bIns="0" rtlCol="0">
            <a:spAutoFit/>
          </a:bodyPr>
          <a:lstStyle/>
          <a:p>
            <a:r>
              <a:rPr lang="da-DK" sz="1400" b="1">
                <a:solidFill>
                  <a:schemeClr val="accent6">
                    <a:lumMod val="50000"/>
                  </a:schemeClr>
                </a:solidFill>
                <a:latin typeface="Work Sans" pitchFamily="2" charset="0"/>
                <a:ea typeface="Work Sans Bold Roman" charset="0"/>
                <a:cs typeface="Work Sans Bold Roman" charset="0"/>
              </a:rPr>
              <a:t>Andet</a:t>
            </a:r>
            <a:endParaRPr lang="da-DK" sz="1200" b="1">
              <a:latin typeface="Work Sans Bold Roman" charset="0"/>
              <a:ea typeface="Work Sans Bold Roman" charset="0"/>
              <a:cs typeface="Work Sans Bold Roman" charset="0"/>
            </a:endParaRPr>
          </a:p>
        </p:txBody>
      </p:sp>
      <p:sp>
        <p:nvSpPr>
          <p:cNvPr id="15" name="Tekstfelt 14">
            <a:extLst>
              <a:ext uri="{FF2B5EF4-FFF2-40B4-BE49-F238E27FC236}">
                <a16:creationId xmlns:a16="http://schemas.microsoft.com/office/drawing/2014/main" id="{F574EF41-0ED2-CE80-83B8-7FCEAB5F87A0}"/>
              </a:ext>
            </a:extLst>
          </p:cNvPr>
          <p:cNvSpPr txBox="1"/>
          <p:nvPr/>
        </p:nvSpPr>
        <p:spPr>
          <a:xfrm>
            <a:off x="5202839" y="4305222"/>
            <a:ext cx="2335252" cy="215444"/>
          </a:xfrm>
          <a:prstGeom prst="rect">
            <a:avLst/>
          </a:prstGeom>
          <a:noFill/>
        </p:spPr>
        <p:txBody>
          <a:bodyPr wrap="square" lIns="0" tIns="0" rIns="0" bIns="0" rtlCol="0">
            <a:spAutoFit/>
          </a:bodyPr>
          <a:lstStyle/>
          <a:p>
            <a:r>
              <a:rPr lang="da-DK" sz="1400" b="1">
                <a:solidFill>
                  <a:schemeClr val="accent6">
                    <a:lumMod val="50000"/>
                  </a:schemeClr>
                </a:solidFill>
                <a:latin typeface="Work Sans" pitchFamily="2" charset="0"/>
                <a:ea typeface="Work Sans Bold Roman" charset="0"/>
                <a:cs typeface="Work Sans Bold Roman" charset="0"/>
              </a:rPr>
              <a:t>Fremtid</a:t>
            </a:r>
            <a:endParaRPr lang="da-DK" sz="1200" b="1">
              <a:latin typeface="Work Sans Bold Roman" charset="0"/>
              <a:ea typeface="Work Sans Bold Roman" charset="0"/>
              <a:cs typeface="Work Sans Bold Roman" charset="0"/>
            </a:endParaRPr>
          </a:p>
        </p:txBody>
      </p:sp>
      <p:sp>
        <p:nvSpPr>
          <p:cNvPr id="9" name="Tekstfelt 8">
            <a:extLst>
              <a:ext uri="{FF2B5EF4-FFF2-40B4-BE49-F238E27FC236}">
                <a16:creationId xmlns:a16="http://schemas.microsoft.com/office/drawing/2014/main" id="{68A6799F-F4FB-AA27-4356-C181B6EB0A7F}"/>
              </a:ext>
            </a:extLst>
          </p:cNvPr>
          <p:cNvSpPr txBox="1"/>
          <p:nvPr/>
        </p:nvSpPr>
        <p:spPr>
          <a:xfrm>
            <a:off x="704402" y="1321073"/>
            <a:ext cx="3609183" cy="129266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rPr>
              <a:t>Til drøftelsen af disse emner har I mulighed for at tage udgangspunkt i de refleksionsspørgsmål, som din medarbejder forud for samtalen har modtaget.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endParaRPr>
          </a:p>
        </p:txBody>
      </p:sp>
    </p:spTree>
    <p:extLst>
      <p:ext uri="{BB962C8B-B14F-4D97-AF65-F5344CB8AC3E}">
        <p14:creationId xmlns:p14="http://schemas.microsoft.com/office/powerpoint/2010/main" val="2305617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632AE8FB-2075-F365-AF4C-9C974A7C5ACE}"/>
              </a:ext>
            </a:extLst>
          </p:cNvPr>
          <p:cNvSpPr/>
          <p:nvPr/>
        </p:nvSpPr>
        <p:spPr>
          <a:xfrm>
            <a:off x="4741105" y="1470581"/>
            <a:ext cx="2818614" cy="360104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OM 1 ÅR</a:t>
            </a:r>
          </a:p>
          <a:p>
            <a:pPr algn="ctr"/>
            <a:r>
              <a:rPr lang="da-DK" sz="1400">
                <a:solidFill>
                  <a:schemeClr val="accent6">
                    <a:lumMod val="50000"/>
                  </a:schemeClr>
                </a:solidFill>
                <a:latin typeface="Work Sans" pitchFamily="2" charset="0"/>
                <a:ea typeface="Work Sans Bold Roman" charset="0"/>
                <a:cs typeface="Work Sans Bold Roman" charset="0"/>
              </a:rPr>
              <a:t>Ønsker, målsætninger og aftaler</a:t>
            </a:r>
            <a:endParaRPr lang="da-DK" sz="1400" b="1">
              <a:solidFill>
                <a:schemeClr val="tx2"/>
              </a:solidFill>
              <a:latin typeface="Work Sans Bold Roman" charset="0"/>
              <a:ea typeface="Work Sans Bold Roman" charset="0"/>
              <a:cs typeface="Work Sans Bold Roman" charset="0"/>
            </a:endParaRPr>
          </a:p>
        </p:txBody>
      </p:sp>
      <p:sp>
        <p:nvSpPr>
          <p:cNvPr id="20" name="Rektangel 19">
            <a:extLst>
              <a:ext uri="{FF2B5EF4-FFF2-40B4-BE49-F238E27FC236}">
                <a16:creationId xmlns:a16="http://schemas.microsoft.com/office/drawing/2014/main" id="{1BD20C1D-B3D7-A264-381C-1F6A94A9D547}"/>
              </a:ext>
            </a:extLst>
          </p:cNvPr>
          <p:cNvSpPr/>
          <p:nvPr/>
        </p:nvSpPr>
        <p:spPr>
          <a:xfrm>
            <a:off x="4741105" y="5198102"/>
            <a:ext cx="2818614" cy="1321324"/>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OPFØLGNING</a:t>
            </a:r>
            <a:endParaRPr lang="da-DK" sz="1400">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3" name="Rektangel 2">
            <a:extLst>
              <a:ext uri="{FF2B5EF4-FFF2-40B4-BE49-F238E27FC236}">
                <a16:creationId xmlns:a16="http://schemas.microsoft.com/office/drawing/2014/main" id="{BE618CDB-1835-3C1D-36F5-6CBD3A3045C4}"/>
              </a:ext>
            </a:extLst>
          </p:cNvPr>
          <p:cNvSpPr/>
          <p:nvPr/>
        </p:nvSpPr>
        <p:spPr>
          <a:xfrm>
            <a:off x="8261439" y="1470580"/>
            <a:ext cx="2818614" cy="4978583"/>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I det længere perspektiv</a:t>
            </a:r>
          </a:p>
          <a:p>
            <a:pPr algn="ctr"/>
            <a:r>
              <a:rPr lang="da-DK" sz="1400">
                <a:solidFill>
                  <a:schemeClr val="accent6">
                    <a:lumMod val="50000"/>
                  </a:schemeClr>
                </a:solidFill>
                <a:latin typeface="Work Sans" pitchFamily="2" charset="0"/>
                <a:ea typeface="Work Sans Bold Roman" charset="0"/>
                <a:cs typeface="Work Sans Bold Roman" charset="0"/>
              </a:rPr>
              <a:t>Ønsker</a:t>
            </a:r>
            <a:endParaRPr lang="da-DK" sz="1400" b="1">
              <a:solidFill>
                <a:schemeClr val="tx2"/>
              </a:solidFill>
              <a:latin typeface="Work Sans Bold Roman" charset="0"/>
              <a:ea typeface="Work Sans Bold Roman" charset="0"/>
              <a:cs typeface="Work Sans Bold Roman" charset="0"/>
            </a:endParaRPr>
          </a:p>
        </p:txBody>
      </p:sp>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476097" y="456385"/>
            <a:ext cx="7392556" cy="887715"/>
          </a:xfrm>
        </p:spPr>
        <p:txBody>
          <a:bodyPr/>
          <a:lstStyle/>
          <a:p>
            <a:r>
              <a:rPr lang="da-DK" sz="1600" b="0">
                <a:solidFill>
                  <a:srgbClr val="164B46"/>
                </a:solidFill>
                <a:latin typeface="Montserrat"/>
              </a:rPr>
              <a:t>Samtaleskabelon</a:t>
            </a:r>
            <a:br>
              <a:rPr lang="da-DK" sz="2800">
                <a:solidFill>
                  <a:srgbClr val="164B46"/>
                </a:solidFill>
              </a:rPr>
            </a:br>
            <a:r>
              <a:rPr lang="da-DK" sz="2800">
                <a:solidFill>
                  <a:srgbClr val="164B46"/>
                </a:solidFill>
                <a:latin typeface="Montserrat"/>
              </a:rPr>
              <a:t>Handleplan</a:t>
            </a:r>
          </a:p>
        </p:txBody>
      </p:sp>
      <p:sp>
        <p:nvSpPr>
          <p:cNvPr id="9" name="Rektangel 8">
            <a:extLst>
              <a:ext uri="{FF2B5EF4-FFF2-40B4-BE49-F238E27FC236}">
                <a16:creationId xmlns:a16="http://schemas.microsoft.com/office/drawing/2014/main" id="{EC4BDD6C-20C4-A2EC-90AB-58298891F3AF}"/>
              </a:ext>
            </a:extLst>
          </p:cNvPr>
          <p:cNvSpPr/>
          <p:nvPr/>
        </p:nvSpPr>
        <p:spPr>
          <a:xfrm>
            <a:off x="1220771" y="1470581"/>
            <a:ext cx="2818614" cy="3601040"/>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HER OG NU</a:t>
            </a:r>
          </a:p>
          <a:p>
            <a:pPr algn="ctr"/>
            <a:r>
              <a:rPr lang="da-DK" sz="1400">
                <a:solidFill>
                  <a:schemeClr val="accent6">
                    <a:lumMod val="50000"/>
                  </a:schemeClr>
                </a:solidFill>
                <a:latin typeface="Work Sans" pitchFamily="2" charset="0"/>
                <a:ea typeface="Work Sans Bold Roman" charset="0"/>
                <a:cs typeface="Work Sans Bold Roman" charset="0"/>
              </a:rPr>
              <a:t>Ønsker, målsætninger og aftaler, der skal igangsættes nu</a:t>
            </a:r>
            <a:endParaRPr lang="da-DK" sz="1400">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18" name="Rektangel 17">
            <a:extLst>
              <a:ext uri="{FF2B5EF4-FFF2-40B4-BE49-F238E27FC236}">
                <a16:creationId xmlns:a16="http://schemas.microsoft.com/office/drawing/2014/main" id="{42A0AD77-1294-9119-A219-82FA7A80ABA5}"/>
              </a:ext>
            </a:extLst>
          </p:cNvPr>
          <p:cNvSpPr/>
          <p:nvPr/>
        </p:nvSpPr>
        <p:spPr>
          <a:xfrm>
            <a:off x="1220771" y="5198102"/>
            <a:ext cx="2818614" cy="1321324"/>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algn="ctr"/>
            <a:r>
              <a:rPr lang="da-DK" sz="1400" b="1">
                <a:solidFill>
                  <a:schemeClr val="accent6">
                    <a:lumMod val="50000"/>
                  </a:schemeClr>
                </a:solidFill>
                <a:latin typeface="Work Sans" pitchFamily="2" charset="0"/>
                <a:ea typeface="Work Sans Bold Roman" charset="0"/>
                <a:cs typeface="Work Sans Bold Roman" charset="0"/>
              </a:rPr>
              <a:t>OPFØLGNING</a:t>
            </a:r>
            <a:endParaRPr lang="da-DK" sz="1400">
              <a:solidFill>
                <a:schemeClr val="accent6">
                  <a:lumMod val="50000"/>
                </a:schemeClr>
              </a:solidFill>
              <a:latin typeface="Work Sans Light" pitchFamily="2" charset="0"/>
              <a:ea typeface="Work Sans Bold Roman" charset="0"/>
              <a:cs typeface="Work Sans Bold Roman" charset="0"/>
            </a:endParaRPr>
          </a:p>
          <a:p>
            <a:pPr algn="ctr"/>
            <a:endParaRPr lang="da-DK" sz="1400" b="1" err="1">
              <a:solidFill>
                <a:schemeClr val="tx2"/>
              </a:solidFill>
              <a:latin typeface="Work Sans Bold Roman" charset="0"/>
              <a:ea typeface="Work Sans Bold Roman" charset="0"/>
              <a:cs typeface="Work Sans Bold Roman" charset="0"/>
            </a:endParaRPr>
          </a:p>
        </p:txBody>
      </p:sp>
      <p:sp>
        <p:nvSpPr>
          <p:cNvPr id="5" name="Rektangel 4">
            <a:extLst>
              <a:ext uri="{FF2B5EF4-FFF2-40B4-BE49-F238E27FC236}">
                <a16:creationId xmlns:a16="http://schemas.microsoft.com/office/drawing/2014/main" id="{E67D48D2-212B-CC9A-4011-2FCAB9C2AC29}"/>
              </a:ext>
            </a:extLst>
          </p:cNvPr>
          <p:cNvSpPr/>
          <p:nvPr/>
        </p:nvSpPr>
        <p:spPr>
          <a:xfrm>
            <a:off x="9228841" y="235670"/>
            <a:ext cx="2554664" cy="1018095"/>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endParaRPr lang="da-DK" sz="1200" b="1" err="1">
              <a:solidFill>
                <a:schemeClr val="tx2"/>
              </a:solidFill>
              <a:latin typeface="Work Sans Bold Roman" charset="0"/>
              <a:ea typeface="Work Sans Bold Roman" charset="0"/>
              <a:cs typeface="Work Sans Bold Roman" charset="0"/>
            </a:endParaRPr>
          </a:p>
        </p:txBody>
      </p:sp>
    </p:spTree>
    <p:extLst>
      <p:ext uri="{BB962C8B-B14F-4D97-AF65-F5344CB8AC3E}">
        <p14:creationId xmlns:p14="http://schemas.microsoft.com/office/powerpoint/2010/main" val="1455320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75B686-5576-7D41-37CE-1334B08EBE2E}"/>
              </a:ext>
            </a:extLst>
          </p:cNvPr>
          <p:cNvSpPr>
            <a:spLocks noGrp="1"/>
          </p:cNvSpPr>
          <p:nvPr>
            <p:ph type="title"/>
          </p:nvPr>
        </p:nvSpPr>
        <p:spPr>
          <a:xfrm>
            <a:off x="533031" y="5098233"/>
            <a:ext cx="10571744" cy="887715"/>
          </a:xfrm>
        </p:spPr>
        <p:txBody>
          <a:bodyPr/>
          <a:lstStyle/>
          <a:p>
            <a:r>
              <a:rPr lang="da-DK" sz="4400">
                <a:solidFill>
                  <a:schemeClr val="accent6">
                    <a:lumMod val="50000"/>
                  </a:schemeClr>
                </a:solidFill>
                <a:latin typeface="Montserrat"/>
              </a:rPr>
              <a:t>Opfølgning</a:t>
            </a:r>
            <a:endParaRPr lang="da-DK" sz="4400" dirty="0">
              <a:solidFill>
                <a:schemeClr val="accent6">
                  <a:lumMod val="50000"/>
                </a:schemeClr>
              </a:solidFill>
            </a:endParaRPr>
          </a:p>
        </p:txBody>
      </p:sp>
    </p:spTree>
    <p:extLst>
      <p:ext uri="{BB962C8B-B14F-4D97-AF65-F5344CB8AC3E}">
        <p14:creationId xmlns:p14="http://schemas.microsoft.com/office/powerpoint/2010/main" val="4225084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EA80AE5-C2F7-81D3-D81D-04B6F0D38DBA}"/>
              </a:ext>
            </a:extLst>
          </p:cNvPr>
          <p:cNvSpPr/>
          <p:nvPr/>
        </p:nvSpPr>
        <p:spPr>
          <a:xfrm>
            <a:off x="9131300" y="406400"/>
            <a:ext cx="2665186" cy="977900"/>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err="1">
              <a:ln>
                <a:noFill/>
              </a:ln>
              <a:solidFill>
                <a:srgbClr val="000000"/>
              </a:solidFill>
              <a:effectLst/>
              <a:uLnTx/>
              <a:uFillTx/>
              <a:latin typeface="Montserrat" panose="00000500000000000000" pitchFamily="2" charset="0"/>
              <a:ea typeface="Work Sans Bold Roman" charset="0"/>
              <a:cs typeface="Work Sans Bold Roman" charset="0"/>
            </a:endParaRPr>
          </a:p>
        </p:txBody>
      </p:sp>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5458029" y="528137"/>
            <a:ext cx="6082641" cy="457935"/>
          </a:xfrm>
        </p:spPr>
        <p:txBody>
          <a:bodyPr/>
          <a:lstStyle/>
          <a:p>
            <a:r>
              <a:rPr lang="da-DK" sz="2800">
                <a:solidFill>
                  <a:srgbClr val="164B46"/>
                </a:solidFill>
                <a:latin typeface="Montserrat"/>
              </a:rPr>
              <a:t>Efter samtalen</a:t>
            </a:r>
          </a:p>
        </p:txBody>
      </p:sp>
      <p:sp>
        <p:nvSpPr>
          <p:cNvPr id="5" name="Tekstfelt 4">
            <a:extLst>
              <a:ext uri="{FF2B5EF4-FFF2-40B4-BE49-F238E27FC236}">
                <a16:creationId xmlns:a16="http://schemas.microsoft.com/office/drawing/2014/main" id="{2CBA07F1-94AD-D887-1E0A-CF28FC78DC80}"/>
              </a:ext>
            </a:extLst>
          </p:cNvPr>
          <p:cNvSpPr txBox="1"/>
          <p:nvPr/>
        </p:nvSpPr>
        <p:spPr>
          <a:xfrm>
            <a:off x="5458030" y="1403715"/>
            <a:ext cx="6497996" cy="258532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rPr>
              <a:t>For at forbedre og opdatere </a:t>
            </a:r>
            <a:r>
              <a:rPr kumimoji="0" lang="da-DK" sz="1400" b="1"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rPr>
              <a:t>(kommune)</a:t>
            </a:r>
            <a:r>
              <a:rPr kumimoji="0" lang="da-DK" sz="1400" b="0"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rPr>
              <a:t>s seniorindsats, indsamler og bearbejder vi løbende data om kommunens ansatte.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rPr>
              <a:t>Derfor anbefaler vi, at du på bagkant af dine seniorsamtaler er opmærksom på, om der er tendenser eller ting, som går igen blandt dine medarbejdere, du kan sende videre til HR eller tovholderen i arbejdsgruppen for seniorpolitik i jeres kommune og evt. drøftes i Hovedudvalget. Overvej, hvordan du bedst muligt giver dette videre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a:solidFill>
                <a:srgbClr val="000000"/>
              </a:solidFill>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rPr>
              <a:t>Vær opmærksom på ikke at skrive personfølsomme oplysninger af hensyn til GDPR.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a:ln>
                <a:noFill/>
              </a:ln>
              <a:solidFill>
                <a:srgbClr val="000000"/>
              </a:solidFill>
              <a:effectLst/>
              <a:uLnTx/>
              <a:uFillTx/>
              <a:latin typeface="Montserrat" panose="00000500000000000000" pitchFamily="2" charset="0"/>
              <a:ea typeface="Work Sans Bold Roman" charset="0"/>
              <a:cs typeface="Work Sans Bold Roman" charset="0"/>
            </a:endParaRPr>
          </a:p>
        </p:txBody>
      </p:sp>
      <mc:AlternateContent xmlns:mc="http://schemas.openxmlformats.org/markup-compatibility/2006" xmlns:pslz="http://schemas.microsoft.com/office/powerpoint/2016/slidezoom">
        <mc:Choice Requires="pslz">
          <p:graphicFrame>
            <p:nvGraphicFramePr>
              <p:cNvPr id="9" name="Slidezoom 8">
                <a:extLst>
                  <a:ext uri="{FF2B5EF4-FFF2-40B4-BE49-F238E27FC236}">
                    <a16:creationId xmlns:a16="http://schemas.microsoft.com/office/drawing/2014/main" id="{AB8F4908-2E47-8C9C-0242-DF8031A140DE}"/>
                  </a:ext>
                </a:extLst>
              </p:cNvPr>
              <p:cNvGraphicFramePr>
                <a:graphicFrameLocks noChangeAspect="1"/>
              </p:cNvGraphicFramePr>
              <p:nvPr>
                <p:extLst>
                  <p:ext uri="{D42A27DB-BD31-4B8C-83A1-F6EECF244321}">
                    <p14:modId xmlns:p14="http://schemas.microsoft.com/office/powerpoint/2010/main" val="4071040045"/>
                  </p:ext>
                </p:extLst>
              </p:nvPr>
            </p:nvGraphicFramePr>
            <p:xfrm>
              <a:off x="6513040" y="4142853"/>
              <a:ext cx="4119119" cy="2317004"/>
            </p:xfrm>
            <a:graphic>
              <a:graphicData uri="http://schemas.microsoft.com/office/powerpoint/2016/slidezoom">
                <pslz:sldZm>
                  <pslz:sldZmObj sldId="4774" cId="2360609242">
                    <pslz:zmPr id="{6F1BEC13-356C-4939-95C6-1288838C0841}" returnToParent="0" transitionDur="1000">
                      <p166:blipFill xmlns:p166="http://schemas.microsoft.com/office/powerpoint/2016/6/main">
                        <a:blip r:embed="rId2"/>
                        <a:stretch>
                          <a:fillRect/>
                        </a:stretch>
                      </p166:blipFill>
                      <p166:spPr xmlns:p166="http://schemas.microsoft.com/office/powerpoint/2016/6/main">
                        <a:xfrm>
                          <a:off x="0" y="0"/>
                          <a:ext cx="4119119" cy="2317004"/>
                        </a:xfrm>
                        <a:prstGeom prst="rect">
                          <a:avLst/>
                        </a:prstGeom>
                        <a:ln w="3175">
                          <a:solidFill>
                            <a:prstClr val="ltGray"/>
                          </a:solidFill>
                        </a:ln>
                        <a:effectLst>
                          <a:outerShdw blurRad="50800" dist="38100" dir="2700000" algn="tl" rotWithShape="0">
                            <a:prstClr val="black">
                              <a:alpha val="40000"/>
                            </a:prstClr>
                          </a:outerShdw>
                        </a:effectLst>
                      </p166:spPr>
                    </pslz:zmPr>
                  </pslz:sldZmObj>
                </pslz:sldZm>
              </a:graphicData>
            </a:graphic>
          </p:graphicFrame>
        </mc:Choice>
        <mc:Fallback xmlns="">
          <p:pic>
            <p:nvPicPr>
              <p:cNvPr id="9" name="Slidezoom 8">
                <a:hlinkClick r:id="rId3" action="ppaction://hlinksldjump"/>
                <a:extLst>
                  <a:ext uri="{FF2B5EF4-FFF2-40B4-BE49-F238E27FC236}">
                    <a16:creationId xmlns:a16="http://schemas.microsoft.com/office/drawing/2014/main" id="{AB8F4908-2E47-8C9C-0242-DF8031A140DE}"/>
                  </a:ext>
                </a:extLst>
              </p:cNvPr>
              <p:cNvPicPr>
                <a:picLocks noGrp="1" noRot="1" noChangeAspect="1" noMove="1" noResize="1" noEditPoints="1" noAdjustHandles="1" noChangeArrowheads="1" noChangeShapeType="1"/>
              </p:cNvPicPr>
              <p:nvPr/>
            </p:nvPicPr>
            <p:blipFill>
              <a:blip r:embed="rId4"/>
              <a:stretch>
                <a:fillRect/>
              </a:stretch>
            </p:blipFill>
            <p:spPr>
              <a:xfrm>
                <a:off x="6513040" y="4142853"/>
                <a:ext cx="4119119" cy="2317004"/>
              </a:xfrm>
              <a:prstGeom prst="rect">
                <a:avLst/>
              </a:prstGeom>
              <a:ln w="3175">
                <a:solidFill>
                  <a:prstClr val="ltGray"/>
                </a:solidFill>
              </a:ln>
              <a:effectLst>
                <a:outerShdw blurRad="50800" dist="38100" dir="2700000" algn="tl" rotWithShape="0">
                  <a:prstClr val="black">
                    <a:alpha val="40000"/>
                  </a:prstClr>
                </a:outerShdw>
              </a:effectLst>
            </p:spPr>
          </p:pic>
        </mc:Fallback>
      </mc:AlternateContent>
      <p:pic>
        <p:nvPicPr>
          <p:cNvPr id="2052" name="Picture 4" descr="Gratis lagerfoto af arbejde, arme krydsede, job Lagerfoto">
            <a:extLst>
              <a:ext uri="{FF2B5EF4-FFF2-40B4-BE49-F238E27FC236}">
                <a16:creationId xmlns:a16="http://schemas.microsoft.com/office/drawing/2014/main" id="{BAFDB680-834B-F0F1-C472-9CBAED3BA5E4}"/>
              </a:ext>
            </a:extLst>
          </p:cNvPr>
          <p:cNvPicPr>
            <a:picLocks noChangeAspect="1" noChangeArrowheads="1"/>
          </p:cNvPicPr>
          <p:nvPr/>
        </p:nvPicPr>
        <p:blipFill rotWithShape="1">
          <a:blip r:embed="rId5" cstate="hqprint">
            <a:extLst>
              <a:ext uri="{28A0092B-C50C-407E-A947-70E740481C1C}">
                <a14:useLocalDpi xmlns:a14="http://schemas.microsoft.com/office/drawing/2010/main"/>
              </a:ext>
            </a:extLst>
          </a:blip>
          <a:srcRect/>
          <a:stretch/>
        </p:blipFill>
        <p:spPr bwMode="auto">
          <a:xfrm>
            <a:off x="0" y="2"/>
            <a:ext cx="5202213" cy="6857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50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ktangel 18">
            <a:extLst>
              <a:ext uri="{FF2B5EF4-FFF2-40B4-BE49-F238E27FC236}">
                <a16:creationId xmlns:a16="http://schemas.microsoft.com/office/drawing/2014/main" id="{632AE8FB-2075-F365-AF4C-9C974A7C5ACE}"/>
              </a:ext>
            </a:extLst>
          </p:cNvPr>
          <p:cNvSpPr/>
          <p:nvPr/>
        </p:nvSpPr>
        <p:spPr>
          <a:xfrm>
            <a:off x="4339837" y="1679712"/>
            <a:ext cx="2928744" cy="4937902"/>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2C968C">
                  <a:lumMod val="50000"/>
                </a:srgbClr>
              </a:solidFill>
              <a:effectLst/>
              <a:uLnTx/>
              <a:uFillTx/>
              <a:latin typeface="Work Sans" pitchFamily="2" charset="0"/>
              <a:ea typeface="Work Sans Bold Roman" charset="0"/>
              <a:cs typeface="Work Sans Bold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2C968C">
                  <a:lumMod val="50000"/>
                </a:srgbClr>
              </a:solidFill>
              <a:effectLst/>
              <a:uLnTx/>
              <a:uFillTx/>
              <a:latin typeface="Work Sans" pitchFamily="2" charset="0"/>
              <a:ea typeface="Work Sans Bold Roman" charset="0"/>
              <a:cs typeface="Work Sans Bold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2C968C">
                    <a:lumMod val="50000"/>
                  </a:srgbClr>
                </a:solidFill>
                <a:effectLst/>
                <a:uLnTx/>
                <a:uFillTx/>
                <a:latin typeface="Work Sans" pitchFamily="2" charset="0"/>
                <a:ea typeface="Work Sans Bold Roman" charset="0"/>
                <a:cs typeface="Work Sans Bold Roman" charset="0"/>
              </a:rPr>
              <a:t>Motivationer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2C968C">
                    <a:lumMod val="50000"/>
                  </a:srgbClr>
                </a:solidFill>
                <a:effectLst/>
                <a:uLnTx/>
                <a:uFillTx/>
                <a:latin typeface="Work Sans" pitchFamily="2" charset="0"/>
                <a:ea typeface="Work Sans Bold Roman" charset="0"/>
                <a:cs typeface="Work Sans Bold Roman" charset="0"/>
              </a:rPr>
              <a:t>Hvad motiverer dine medarbejdere til at blive længere tid på arbejdsmarkedet?</a:t>
            </a:r>
            <a:endParaRPr kumimoji="0" lang="da-DK" sz="1200" b="0" i="0" u="none" strike="noStrike" kern="1200" cap="none" spc="0" normalizeH="0" baseline="0" noProof="0">
              <a:ln>
                <a:noFill/>
              </a:ln>
              <a:solidFill>
                <a:srgbClr val="2C968C">
                  <a:lumMod val="50000"/>
                </a:srgbClr>
              </a:solidFill>
              <a:effectLst/>
              <a:uLnTx/>
              <a:uFillTx/>
              <a:latin typeface="Work Sans Light" pitchFamily="2" charset="0"/>
              <a:ea typeface="Work Sans Bold Roman" charset="0"/>
              <a:cs typeface="Work Sans Bold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err="1">
              <a:ln>
                <a:noFill/>
              </a:ln>
              <a:solidFill>
                <a:srgbClr val="000000"/>
              </a:solidFill>
              <a:effectLst/>
              <a:uLnTx/>
              <a:uFillTx/>
              <a:latin typeface="Work Sans Bold Roman" charset="0"/>
              <a:ea typeface="Work Sans Bold Roman" charset="0"/>
              <a:cs typeface="Work Sans Bold Roman" charset="0"/>
            </a:endParaRPr>
          </a:p>
        </p:txBody>
      </p:sp>
      <p:sp>
        <p:nvSpPr>
          <p:cNvPr id="3" name="Rektangel 2">
            <a:extLst>
              <a:ext uri="{FF2B5EF4-FFF2-40B4-BE49-F238E27FC236}">
                <a16:creationId xmlns:a16="http://schemas.microsoft.com/office/drawing/2014/main" id="{BE618CDB-1835-3C1D-36F5-6CBD3A3045C4}"/>
              </a:ext>
            </a:extLst>
          </p:cNvPr>
          <p:cNvSpPr/>
          <p:nvPr/>
        </p:nvSpPr>
        <p:spPr>
          <a:xfrm>
            <a:off x="7820453" y="1679712"/>
            <a:ext cx="2928744" cy="4937902"/>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2C968C">
                  <a:lumMod val="50000"/>
                </a:srgbClr>
              </a:solidFill>
              <a:effectLst/>
              <a:uLnTx/>
              <a:uFillTx/>
              <a:latin typeface="Work Sans" pitchFamily="2" charset="0"/>
              <a:ea typeface="Work Sans Bold Roman" charset="0"/>
              <a:cs typeface="Work Sans Bold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2C968C">
                  <a:lumMod val="50000"/>
                </a:srgbClr>
              </a:solidFill>
              <a:effectLst/>
              <a:uLnTx/>
              <a:uFillTx/>
              <a:latin typeface="Work Sans" pitchFamily="2" charset="0"/>
              <a:ea typeface="Work Sans Bold Roman" charset="0"/>
              <a:cs typeface="Work Sans Bold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2C968C">
                    <a:lumMod val="50000"/>
                  </a:srgbClr>
                </a:solidFill>
                <a:effectLst/>
                <a:uLnTx/>
                <a:uFillTx/>
                <a:latin typeface="Work Sans" pitchFamily="2" charset="0"/>
                <a:ea typeface="Work Sans Bold Roman" charset="0"/>
                <a:cs typeface="Work Sans Bold Roman" charset="0"/>
              </a:rPr>
              <a:t>Aftaler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2C968C">
                    <a:lumMod val="50000"/>
                  </a:srgbClr>
                </a:solidFill>
                <a:effectLst/>
                <a:uLnTx/>
                <a:uFillTx/>
                <a:latin typeface="Work Sans" pitchFamily="2" charset="0"/>
                <a:ea typeface="Work Sans Bold Roman" charset="0"/>
                <a:cs typeface="Work Sans Bold Roman" charset="0"/>
              </a:rPr>
              <a:t>Eventuelle seniortiltag eller aftaler indgået med medarbejdere eller medarbejdernes faglige organisation.</a:t>
            </a:r>
            <a:endParaRPr kumimoji="0" lang="da-DK" sz="1200" b="0" i="0" u="none" strike="noStrike" kern="1200" cap="none" spc="0" normalizeH="0" baseline="0" noProof="0">
              <a:ln>
                <a:noFill/>
              </a:ln>
              <a:solidFill>
                <a:srgbClr val="2C968C">
                  <a:lumMod val="50000"/>
                </a:srgbClr>
              </a:solidFill>
              <a:effectLst/>
              <a:uLnTx/>
              <a:uFillTx/>
              <a:latin typeface="Work Sans Light" pitchFamily="2" charset="0"/>
              <a:ea typeface="Work Sans Bold Roman" charset="0"/>
              <a:cs typeface="Work Sans Bold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err="1">
              <a:ln>
                <a:noFill/>
              </a:ln>
              <a:solidFill>
                <a:srgbClr val="000000"/>
              </a:solidFill>
              <a:effectLst/>
              <a:uLnTx/>
              <a:uFillTx/>
              <a:latin typeface="Work Sans Bold Roman" charset="0"/>
              <a:ea typeface="Work Sans Bold Roman" charset="0"/>
              <a:cs typeface="Work Sans Bold Roman" charset="0"/>
            </a:endParaRPr>
          </a:p>
        </p:txBody>
      </p:sp>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476096" y="436721"/>
            <a:ext cx="9818277" cy="887715"/>
          </a:xfrm>
        </p:spPr>
        <p:txBody>
          <a:bodyPr/>
          <a:lstStyle/>
          <a:p>
            <a:r>
              <a:rPr lang="da-DK" sz="2800">
                <a:solidFill>
                  <a:srgbClr val="164B46"/>
                </a:solidFill>
                <a:latin typeface="Montserrat"/>
              </a:rPr>
              <a:t>Opfølgning og data til tovholder til brug for drøftelse i Hovedudvalg</a:t>
            </a:r>
          </a:p>
        </p:txBody>
      </p:sp>
      <p:sp>
        <p:nvSpPr>
          <p:cNvPr id="9" name="Rektangel 8">
            <a:extLst>
              <a:ext uri="{FF2B5EF4-FFF2-40B4-BE49-F238E27FC236}">
                <a16:creationId xmlns:a16="http://schemas.microsoft.com/office/drawing/2014/main" id="{EC4BDD6C-20C4-A2EC-90AB-58298891F3AF}"/>
              </a:ext>
            </a:extLst>
          </p:cNvPr>
          <p:cNvSpPr/>
          <p:nvPr/>
        </p:nvSpPr>
        <p:spPr>
          <a:xfrm>
            <a:off x="1002892" y="1679711"/>
            <a:ext cx="2928744" cy="4937904"/>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2C968C">
                  <a:lumMod val="50000"/>
                </a:srgbClr>
              </a:solidFill>
              <a:effectLst/>
              <a:uLnTx/>
              <a:uFillTx/>
              <a:latin typeface="Work Sans" pitchFamily="2" charset="0"/>
              <a:ea typeface="Work Sans Bold Roman" charset="0"/>
              <a:cs typeface="Work Sans Bold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a:ln>
                <a:noFill/>
              </a:ln>
              <a:solidFill>
                <a:srgbClr val="2C968C">
                  <a:lumMod val="50000"/>
                </a:srgbClr>
              </a:solidFill>
              <a:effectLst/>
              <a:uLnTx/>
              <a:uFillTx/>
              <a:latin typeface="Work Sans" pitchFamily="2" charset="0"/>
              <a:ea typeface="Work Sans Bold Roman" charset="0"/>
              <a:cs typeface="Work Sans Bold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2C968C">
                    <a:lumMod val="50000"/>
                  </a:srgbClr>
                </a:solidFill>
                <a:effectLst/>
                <a:uLnTx/>
                <a:uFillTx/>
                <a:latin typeface="Work Sans" pitchFamily="2" charset="0"/>
                <a:ea typeface="Work Sans Bold Roman" charset="0"/>
                <a:cs typeface="Work Sans Bold Roman" charset="0"/>
              </a:rPr>
              <a:t>Barrierer</a:t>
            </a:r>
            <a:endParaRPr kumimoji="0" lang="da-DK" sz="1400" b="0" i="0" u="none" strike="noStrike" kern="1200" cap="none" spc="0" normalizeH="0" baseline="0" noProof="0">
              <a:ln>
                <a:noFill/>
              </a:ln>
              <a:solidFill>
                <a:srgbClr val="2C968C">
                  <a:lumMod val="50000"/>
                </a:srgbClr>
              </a:solidFill>
              <a:effectLst/>
              <a:uLnTx/>
              <a:uFillTx/>
              <a:latin typeface="Work Sans Light" pitchFamily="2" charset="0"/>
              <a:ea typeface="Work Sans Bold Roman" charset="0"/>
              <a:cs typeface="Work Sans Bold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2C968C">
                    <a:lumMod val="50000"/>
                  </a:srgbClr>
                </a:solidFill>
                <a:effectLst/>
                <a:uLnTx/>
                <a:uFillTx/>
                <a:latin typeface="Work Sans" pitchFamily="2" charset="0"/>
                <a:ea typeface="Work Sans Bold Roman" charset="0"/>
                <a:cs typeface="Work Sans Bold Roman" charset="0"/>
              </a:rPr>
              <a:t>Er der nogle barrierer </a:t>
            </a:r>
            <a:r>
              <a:rPr lang="da-DK" sz="1200">
                <a:solidFill>
                  <a:srgbClr val="2C968C">
                    <a:lumMod val="50000"/>
                  </a:srgbClr>
                </a:solidFill>
                <a:latin typeface="Work Sans" pitchFamily="2" charset="0"/>
                <a:ea typeface="Work Sans Bold Roman" charset="0"/>
                <a:cs typeface="Work Sans Bold Roman" charset="0"/>
              </a:rPr>
              <a:t>på din arbejdsplads eller blandt dine medarbejdere</a:t>
            </a:r>
            <a:r>
              <a:rPr kumimoji="0" lang="da-DK" sz="1200" b="0" i="0" u="none" strike="noStrike" kern="1200" cap="none" spc="0" normalizeH="0" baseline="0" noProof="0">
                <a:ln>
                  <a:noFill/>
                </a:ln>
                <a:solidFill>
                  <a:srgbClr val="2C968C">
                    <a:lumMod val="50000"/>
                  </a:srgbClr>
                </a:solidFill>
                <a:effectLst/>
                <a:uLnTx/>
                <a:uFillTx/>
                <a:latin typeface="Work Sans" pitchFamily="2" charset="0"/>
                <a:ea typeface="Work Sans Bold Roman" charset="0"/>
                <a:cs typeface="Work Sans Bold Roman" charset="0"/>
              </a:rPr>
              <a:t>, der kan forhindre seniortiltag? </a:t>
            </a:r>
            <a:endParaRPr kumimoji="0" lang="da-DK" sz="1200" b="0" i="0" u="none" strike="noStrike" kern="1200" cap="none" spc="0" normalizeH="0" baseline="0" noProof="0">
              <a:ln>
                <a:noFill/>
              </a:ln>
              <a:solidFill>
                <a:srgbClr val="2C968C">
                  <a:lumMod val="50000"/>
                </a:srgbClr>
              </a:solidFill>
              <a:effectLst/>
              <a:uLnTx/>
              <a:uFillTx/>
              <a:latin typeface="Work Sans Light" pitchFamily="2" charset="0"/>
              <a:ea typeface="Work Sans Bold Roman" charset="0"/>
              <a:cs typeface="Work Sans Bold Roman"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err="1">
              <a:ln>
                <a:noFill/>
              </a:ln>
              <a:solidFill>
                <a:srgbClr val="000000"/>
              </a:solidFill>
              <a:effectLst/>
              <a:uLnTx/>
              <a:uFillTx/>
              <a:latin typeface="Work Sans Bold Roman" charset="0"/>
              <a:ea typeface="Work Sans Bold Roman" charset="0"/>
              <a:cs typeface="Work Sans Bold Roman" charset="0"/>
            </a:endParaRPr>
          </a:p>
        </p:txBody>
      </p:sp>
      <p:sp>
        <p:nvSpPr>
          <p:cNvPr id="5" name="Rektangel 4">
            <a:extLst>
              <a:ext uri="{FF2B5EF4-FFF2-40B4-BE49-F238E27FC236}">
                <a16:creationId xmlns:a16="http://schemas.microsoft.com/office/drawing/2014/main" id="{E67D48D2-212B-CC9A-4011-2FCAB9C2AC29}"/>
              </a:ext>
            </a:extLst>
          </p:cNvPr>
          <p:cNvSpPr/>
          <p:nvPr/>
        </p:nvSpPr>
        <p:spPr>
          <a:xfrm>
            <a:off x="9284825" y="240385"/>
            <a:ext cx="2554664" cy="1018095"/>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err="1">
              <a:ln>
                <a:noFill/>
              </a:ln>
              <a:solidFill>
                <a:srgbClr val="000000"/>
              </a:solidFill>
              <a:effectLst/>
              <a:uLnTx/>
              <a:uFillTx/>
              <a:latin typeface="Work Sans Bold Roman" charset="0"/>
              <a:ea typeface="Work Sans Bold Roman" charset="0"/>
              <a:cs typeface="Work Sans Bold Roman" charset="0"/>
            </a:endParaRPr>
          </a:p>
        </p:txBody>
      </p:sp>
      <p:pic>
        <p:nvPicPr>
          <p:cNvPr id="4" name="Grafik 3">
            <a:extLst>
              <a:ext uri="{FF2B5EF4-FFF2-40B4-BE49-F238E27FC236}">
                <a16:creationId xmlns:a16="http://schemas.microsoft.com/office/drawing/2014/main" id="{DF6E45BD-D246-0A85-2F41-5E88163489E7}"/>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9088930" y="1897410"/>
            <a:ext cx="391789" cy="391789"/>
          </a:xfrm>
          <a:prstGeom prst="rect">
            <a:avLst/>
          </a:prstGeom>
        </p:spPr>
      </p:pic>
      <p:pic>
        <p:nvPicPr>
          <p:cNvPr id="8" name="Grafik 7">
            <a:extLst>
              <a:ext uri="{FF2B5EF4-FFF2-40B4-BE49-F238E27FC236}">
                <a16:creationId xmlns:a16="http://schemas.microsoft.com/office/drawing/2014/main" id="{FA5F0F46-644B-FE0B-B379-3C4E0C3B6364}"/>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5607980" y="1897410"/>
            <a:ext cx="392458" cy="392458"/>
          </a:xfrm>
          <a:prstGeom prst="rect">
            <a:avLst/>
          </a:prstGeom>
        </p:spPr>
      </p:pic>
      <p:pic>
        <p:nvPicPr>
          <p:cNvPr id="10" name="Grafik 9">
            <a:extLst>
              <a:ext uri="{FF2B5EF4-FFF2-40B4-BE49-F238E27FC236}">
                <a16:creationId xmlns:a16="http://schemas.microsoft.com/office/drawing/2014/main" id="{2A6775C6-9915-703C-C24E-B341C7577AD1}"/>
              </a:ext>
            </a:extLst>
          </p:cNvPr>
          <p:cNvPicPr>
            <a:picLocks/>
          </p:cNvPicPr>
          <p:nvPr/>
        </p:nvPicPr>
        <p:blipFill>
          <a:blip r:embed="rId6" cstate="hq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292104" y="1897410"/>
            <a:ext cx="350320" cy="350320"/>
          </a:xfrm>
          <a:prstGeom prst="rect">
            <a:avLst/>
          </a:prstGeom>
        </p:spPr>
      </p:pic>
    </p:spTree>
    <p:extLst>
      <p:ext uri="{BB962C8B-B14F-4D97-AF65-F5344CB8AC3E}">
        <p14:creationId xmlns:p14="http://schemas.microsoft.com/office/powerpoint/2010/main" val="2360609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75B686-5576-7D41-37CE-1334B08EBE2E}"/>
              </a:ext>
            </a:extLst>
          </p:cNvPr>
          <p:cNvSpPr>
            <a:spLocks noGrp="1"/>
          </p:cNvSpPr>
          <p:nvPr>
            <p:ph type="title"/>
          </p:nvPr>
        </p:nvSpPr>
        <p:spPr>
          <a:xfrm>
            <a:off x="464937" y="4397842"/>
            <a:ext cx="8755763" cy="887715"/>
          </a:xfrm>
        </p:spPr>
        <p:txBody>
          <a:bodyPr/>
          <a:lstStyle/>
          <a:p>
            <a:r>
              <a:rPr lang="da-DK" sz="4400">
                <a:solidFill>
                  <a:schemeClr val="accent6">
                    <a:lumMod val="50000"/>
                  </a:schemeClr>
                </a:solidFill>
                <a:latin typeface="Montserrat"/>
              </a:rPr>
              <a:t>Refleksionsspørgsmål sendt til dine medarbejdere </a:t>
            </a:r>
          </a:p>
        </p:txBody>
      </p:sp>
    </p:spTree>
    <p:extLst>
      <p:ext uri="{BB962C8B-B14F-4D97-AF65-F5344CB8AC3E}">
        <p14:creationId xmlns:p14="http://schemas.microsoft.com/office/powerpoint/2010/main" val="1789944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woman in green crew neck shirt wearing eyeglasses">
            <a:extLst>
              <a:ext uri="{FF2B5EF4-FFF2-40B4-BE49-F238E27FC236}">
                <a16:creationId xmlns:a16="http://schemas.microsoft.com/office/drawing/2014/main" id="{35014664-DA77-AED2-22A9-97306AEECF91}"/>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7253886" y="10666"/>
            <a:ext cx="493811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99804"/>
            <a:ext cx="4938114" cy="887715"/>
          </a:xfrm>
        </p:spPr>
        <p:txBody>
          <a:bodyPr/>
          <a:lstStyle/>
          <a:p>
            <a:r>
              <a:rPr lang="da-DK" sz="1600" b="0">
                <a:solidFill>
                  <a:srgbClr val="164B46"/>
                </a:solidFill>
                <a:latin typeface="Montserrat"/>
              </a:rPr>
              <a:t>Emner, der kan dækkes til samtalen</a:t>
            </a:r>
            <a:br>
              <a:rPr lang="da-DK" sz="2800">
                <a:solidFill>
                  <a:srgbClr val="164B46"/>
                </a:solidFill>
                <a:latin typeface="Montserrat" panose="00000500000000000000" pitchFamily="2" charset="0"/>
              </a:rPr>
            </a:br>
            <a:r>
              <a:rPr lang="da-DK" sz="2800">
                <a:solidFill>
                  <a:srgbClr val="164B46"/>
                </a:solidFill>
                <a:latin typeface="Montserrat"/>
              </a:rPr>
              <a:t>Arbejdsopgaver</a:t>
            </a: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497612" y="6080829"/>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Helle skiftede efter 30 år som pædagog til at arbejde i køkkenet på </a:t>
            </a:r>
            <a:r>
              <a:rPr lang="da-DK" sz="1200" err="1">
                <a:solidFill>
                  <a:schemeClr val="bg1"/>
                </a:solidFill>
                <a:latin typeface="Montserrat" panose="00000500000000000000" pitchFamily="2" charset="0"/>
                <a:ea typeface="Work Sans Bold Roman" charset="0"/>
                <a:cs typeface="Work Sans Bold Roman" charset="0"/>
              </a:rPr>
              <a:t>Hjemdal</a:t>
            </a:r>
            <a:r>
              <a:rPr lang="da-DK" sz="1200">
                <a:solidFill>
                  <a:schemeClr val="bg1"/>
                </a:solidFill>
                <a:latin typeface="Montserrat" panose="00000500000000000000" pitchFamily="2" charset="0"/>
                <a:ea typeface="Work Sans Bold Roman" charset="0"/>
                <a:cs typeface="Work Sans Bold Roman" charset="0"/>
              </a:rPr>
              <a:t> plejehjem.</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608445" y="1464181"/>
            <a:ext cx="6211455" cy="5909310"/>
          </a:xfrm>
          <a:prstGeom prst="rect">
            <a:avLst/>
          </a:prstGeom>
          <a:noFill/>
        </p:spPr>
        <p:txBody>
          <a:bodyPr wrap="square" lIns="0" tIns="0" rIns="0" bIns="0" rtlCol="0">
            <a:spAutoFit/>
          </a:bodyPr>
          <a:lstStyle/>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Hvordan oplever du din mængde af arbejdsopgaver er?</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Er der arbejdsopgaver, som motiverer dig og giver dig god energi?</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Er der arbejdsopgaver, som omvendt ikke motiverer dig?</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Er der ansvarsområder, som du godt kunne tænke dig at få/afgive?</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Hvilke ønsker har du til din faglige udvikling?</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Er der andre stillinger eller opgaver på din arbejdsplads eller i </a:t>
            </a:r>
            <a:r>
              <a:rPr lang="da-DK" sz="1200" b="1" dirty="0">
                <a:solidFill>
                  <a:schemeClr val="accent6">
                    <a:lumMod val="50000"/>
                  </a:schemeClr>
                </a:solidFill>
                <a:latin typeface="Montserrat" panose="00000500000000000000" pitchFamily="2" charset="0"/>
                <a:ea typeface="Work Sans Bold Roman" charset="0"/>
                <a:cs typeface="Work Sans Bold Roman" charset="0"/>
              </a:rPr>
              <a:t>(kommunenavn)</a:t>
            </a:r>
            <a:r>
              <a:rPr lang="da-DK" sz="1200" dirty="0">
                <a:solidFill>
                  <a:schemeClr val="accent6">
                    <a:lumMod val="50000"/>
                  </a:schemeClr>
                </a:solidFill>
                <a:latin typeface="Montserrat" panose="00000500000000000000" pitchFamily="2" charset="0"/>
                <a:ea typeface="Work Sans Bold Roman" charset="0"/>
                <a:cs typeface="Work Sans Bold Roman" charset="0"/>
              </a:rPr>
              <a:t>, som du synes kunne være spændende at prøve?</a:t>
            </a:r>
          </a:p>
          <a:p>
            <a:pPr>
              <a:lnSpc>
                <a:spcPct val="200000"/>
              </a:lnSpc>
            </a:pPr>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pPr>
              <a:lnSpc>
                <a:spcPct val="200000"/>
              </a:lnSpc>
            </a:pPr>
            <a:r>
              <a:rPr lang="da-DK" sz="1200" dirty="0">
                <a:solidFill>
                  <a:schemeClr val="accent6">
                    <a:lumMod val="50000"/>
                  </a:schemeClr>
                </a:solidFill>
                <a:latin typeface="Montserrat" panose="00000500000000000000" pitchFamily="2" charset="0"/>
                <a:ea typeface="Work Sans Bold Roman" charset="0"/>
                <a:cs typeface="Work Sans Bold Roman" charset="0"/>
              </a:rPr>
              <a:t>Andet?</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3" name="Tekstfelt 2">
            <a:extLst>
              <a:ext uri="{FF2B5EF4-FFF2-40B4-BE49-F238E27FC236}">
                <a16:creationId xmlns:a16="http://schemas.microsoft.com/office/drawing/2014/main" id="{84A8C043-7543-63B3-7104-B429CCBF2D1D}"/>
              </a:ext>
            </a:extLst>
          </p:cNvPr>
          <p:cNvSpPr txBox="1"/>
          <p:nvPr/>
        </p:nvSpPr>
        <p:spPr>
          <a:xfrm>
            <a:off x="8776981" y="399804"/>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har givet mig ny motivation og ro at mindske menneskekontakten” </a:t>
            </a:r>
          </a:p>
          <a:p>
            <a:pPr algn="r"/>
            <a:r>
              <a:rPr lang="da-DK" sz="1200">
                <a:solidFill>
                  <a:schemeClr val="bg1"/>
                </a:solidFill>
                <a:latin typeface="Montserrat" panose="00000500000000000000" pitchFamily="2" charset="0"/>
                <a:ea typeface="Work Sans Bold Roman" charset="0"/>
                <a:cs typeface="Work Sans Bold Roman" charset="0"/>
              </a:rPr>
              <a:t>- Helle, tidligere pædagog</a:t>
            </a:r>
          </a:p>
        </p:txBody>
      </p:sp>
      <p:pic>
        <p:nvPicPr>
          <p:cNvPr id="7" name="Grafik 6">
            <a:extLst>
              <a:ext uri="{FF2B5EF4-FFF2-40B4-BE49-F238E27FC236}">
                <a16:creationId xmlns:a16="http://schemas.microsoft.com/office/drawing/2014/main" id="{A709D9A1-3987-E73F-D1F8-15419DB5C5A2}"/>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52504" y="648739"/>
            <a:ext cx="389844" cy="389844"/>
          </a:xfrm>
          <a:prstGeom prst="rect">
            <a:avLst/>
          </a:prstGeom>
        </p:spPr>
      </p:pic>
    </p:spTree>
    <p:extLst>
      <p:ext uri="{BB962C8B-B14F-4D97-AF65-F5344CB8AC3E}">
        <p14:creationId xmlns:p14="http://schemas.microsoft.com/office/powerpoint/2010/main" val="2689356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man in black framed eyeglasses">
            <a:extLst>
              <a:ext uri="{FF2B5EF4-FFF2-40B4-BE49-F238E27FC236}">
                <a16:creationId xmlns:a16="http://schemas.microsoft.com/office/drawing/2014/main" id="{C41B933B-F8A9-7250-6AD4-0A24D0DB995D}"/>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a:stretch/>
        </p:blipFill>
        <p:spPr bwMode="auto">
          <a:xfrm>
            <a:off x="7253886" y="10666"/>
            <a:ext cx="493811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99804"/>
            <a:ext cx="4938114" cy="887715"/>
          </a:xfrm>
        </p:spPr>
        <p:txBody>
          <a:bodyPr/>
          <a:lstStyle/>
          <a:p>
            <a:r>
              <a:rPr lang="da-DK" sz="1600" b="0">
                <a:solidFill>
                  <a:srgbClr val="164B46"/>
                </a:solidFill>
                <a:latin typeface="Montserrat"/>
              </a:rPr>
              <a:t>Emner, der kan dækkes til samtalen</a:t>
            </a:r>
            <a:br>
              <a:rPr lang="da-DK" sz="2800">
                <a:solidFill>
                  <a:srgbClr val="164B46"/>
                </a:solidFill>
                <a:latin typeface="Montserrat" panose="00000500000000000000" pitchFamily="2" charset="0"/>
              </a:rPr>
            </a:br>
            <a:r>
              <a:rPr lang="da-DK" sz="2800">
                <a:solidFill>
                  <a:srgbClr val="164B46"/>
                </a:solidFill>
                <a:latin typeface="Montserrat"/>
              </a:rPr>
              <a:t>Balancen mellem arbejde og privatliv</a:t>
            </a: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547519" y="6159057"/>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Henrik fik ændret sine arbejdstider, så han fast kunne hente børnebørnene en dag om ugen.</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608445" y="1464181"/>
            <a:ext cx="6211455" cy="3508653"/>
          </a:xfrm>
          <a:prstGeom prst="rect">
            <a:avLst/>
          </a:prstGeom>
          <a:noFill/>
        </p:spPr>
        <p:txBody>
          <a:bodyPr wrap="square" lIns="0" tIns="0" rIns="0" bIns="0" rtlCol="0">
            <a:spAutoFit/>
          </a:bodyPr>
          <a:lstStyle/>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Oplever du at have en god balance mellem dit arbejde og privatliv?</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Er der noget, som kan gøre balancen bedre?</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Føler du, at du kan lægge arbejdet fra dig, når du får fri?</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Andet?</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3" name="Tekstfelt 2">
            <a:extLst>
              <a:ext uri="{FF2B5EF4-FFF2-40B4-BE49-F238E27FC236}">
                <a16:creationId xmlns:a16="http://schemas.microsoft.com/office/drawing/2014/main" id="{FDD2A5C0-C0BF-5B33-C86B-8F1E7810EA2B}"/>
              </a:ext>
            </a:extLst>
          </p:cNvPr>
          <p:cNvSpPr txBox="1"/>
          <p:nvPr/>
        </p:nvSpPr>
        <p:spPr>
          <a:xfrm>
            <a:off x="8776981" y="399804"/>
            <a:ext cx="3062515"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giver mig mere energi, at jeg har mere tid med familien”</a:t>
            </a:r>
          </a:p>
          <a:p>
            <a:pPr algn="r"/>
            <a:r>
              <a:rPr lang="da-DK" sz="1200">
                <a:solidFill>
                  <a:schemeClr val="bg1"/>
                </a:solidFill>
                <a:latin typeface="Montserrat" panose="00000500000000000000" pitchFamily="2" charset="0"/>
                <a:ea typeface="Work Sans Bold Roman" charset="0"/>
                <a:cs typeface="Work Sans Bold Roman" charset="0"/>
              </a:rPr>
              <a:t>- Henrik, It-medarbejder</a:t>
            </a:r>
          </a:p>
        </p:txBody>
      </p:sp>
      <p:pic>
        <p:nvPicPr>
          <p:cNvPr id="7" name="Grafik 6">
            <a:extLst>
              <a:ext uri="{FF2B5EF4-FFF2-40B4-BE49-F238E27FC236}">
                <a16:creationId xmlns:a16="http://schemas.microsoft.com/office/drawing/2014/main" id="{1C32A9AF-3C31-9E06-8283-B129928B9CCB}"/>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412936" y="676803"/>
            <a:ext cx="391015" cy="391015"/>
          </a:xfrm>
          <a:prstGeom prst="rect">
            <a:avLst/>
          </a:prstGeom>
        </p:spPr>
      </p:pic>
    </p:spTree>
    <p:extLst>
      <p:ext uri="{BB962C8B-B14F-4D97-AF65-F5344CB8AC3E}">
        <p14:creationId xmlns:p14="http://schemas.microsoft.com/office/powerpoint/2010/main" val="448001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miling woman">
            <a:extLst>
              <a:ext uri="{FF2B5EF4-FFF2-40B4-BE49-F238E27FC236}">
                <a16:creationId xmlns:a16="http://schemas.microsoft.com/office/drawing/2014/main" id="{2C5DB9C5-04FE-63B6-5FD4-857A192F1818}"/>
              </a:ext>
            </a:extLst>
          </p:cNvPr>
          <p:cNvPicPr>
            <a:picLocks noChangeAspect="1" noChangeArrowheads="1"/>
          </p:cNvPicPr>
          <p:nvPr/>
        </p:nvPicPr>
        <p:blipFill rotWithShape="1">
          <a:blip r:embed="rId2" cstate="hqprint">
            <a:extLst>
              <a:ext uri="{28A0092B-C50C-407E-A947-70E740481C1C}">
                <a14:useLocalDpi xmlns:a14="http://schemas.microsoft.com/office/drawing/2010/main"/>
              </a:ext>
            </a:extLst>
          </a:blip>
          <a:srcRect t="-156"/>
          <a:stretch/>
        </p:blipFill>
        <p:spPr bwMode="auto">
          <a:xfrm>
            <a:off x="7253886" y="0"/>
            <a:ext cx="4938114" cy="686866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51443"/>
            <a:ext cx="4938114" cy="887715"/>
          </a:xfrm>
        </p:spPr>
        <p:txBody>
          <a:bodyPr/>
          <a:lstStyle/>
          <a:p>
            <a:r>
              <a:rPr lang="da-DK" sz="1600" b="0">
                <a:solidFill>
                  <a:srgbClr val="164B46"/>
                </a:solidFill>
                <a:latin typeface="Montserrat"/>
              </a:rPr>
              <a:t>Emner, der kan dækkes til samtalen</a:t>
            </a:r>
            <a:br>
              <a:rPr lang="da-DK" sz="2800">
                <a:solidFill>
                  <a:srgbClr val="164B46"/>
                </a:solidFill>
                <a:latin typeface="Montserrat" panose="00000500000000000000" pitchFamily="2" charset="0"/>
              </a:rPr>
            </a:br>
            <a:r>
              <a:rPr lang="da-DK" sz="2800">
                <a:solidFill>
                  <a:srgbClr val="164B46"/>
                </a:solidFill>
                <a:latin typeface="Montserrat"/>
              </a:rPr>
              <a:t>Mental og fysisk trivsel</a:t>
            </a: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507039" y="5777133"/>
            <a:ext cx="3062515" cy="369332"/>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Marianne fik en elcykel og en ny rute med færre kilometer mellem borgerne.</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608443" y="1473608"/>
            <a:ext cx="6211455" cy="3693319"/>
          </a:xfrm>
          <a:prstGeom prst="rect">
            <a:avLst/>
          </a:prstGeom>
          <a:noFill/>
        </p:spPr>
        <p:txBody>
          <a:bodyPr wrap="square" lIns="0" tIns="0" rIns="0" bIns="0" rtlCol="0">
            <a:spAutoFit/>
          </a:bodyPr>
          <a:lstStyle/>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Hvordan oplever du samarbejdet med dine kollegaer?</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Hvordan oplever du samarbejdet med din(e) leder(e)?</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Hvordan trives du med tilrettelæggelsen af dine opgaver? Både de stillesiddende og fysiske krævende opgaver?</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br>
              <a:rPr lang="da-DK" sz="1200">
                <a:solidFill>
                  <a:schemeClr val="accent6">
                    <a:lumMod val="50000"/>
                  </a:schemeClr>
                </a:solidFill>
                <a:latin typeface="Montserrat" panose="00000500000000000000" pitchFamily="2" charset="0"/>
                <a:ea typeface="Work Sans Bold Roman" charset="0"/>
                <a:cs typeface="Work Sans Bold Roman" charset="0"/>
              </a:rPr>
            </a:br>
            <a:r>
              <a:rPr lang="da-DK" sz="1200">
                <a:solidFill>
                  <a:schemeClr val="accent6">
                    <a:lumMod val="50000"/>
                  </a:schemeClr>
                </a:solidFill>
                <a:latin typeface="Montserrat" panose="00000500000000000000" pitchFamily="2" charset="0"/>
                <a:ea typeface="Work Sans Bold Roman" charset="0"/>
                <a:cs typeface="Work Sans Bold Roman" charset="0"/>
              </a:rPr>
              <a:t>Er der arbejdsopgaver, der kan tilrettelægges anderledes eller tilbydes nye hjælpemidler til, som gør det lettere at løse kerneopgaven?</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a:p>
            <a:r>
              <a:rPr lang="da-DK" sz="1200">
                <a:solidFill>
                  <a:schemeClr val="accent6">
                    <a:lumMod val="50000"/>
                  </a:schemeClr>
                </a:solidFill>
                <a:latin typeface="Montserrat" panose="00000500000000000000" pitchFamily="2" charset="0"/>
                <a:ea typeface="Work Sans Bold Roman" charset="0"/>
                <a:cs typeface="Work Sans Bold Roman" charset="0"/>
              </a:rPr>
              <a:t>Andet?</a:t>
            </a:r>
          </a:p>
          <a:p>
            <a:endParaRPr lang="da-DK" sz="1200">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6" name="Tekstfelt 5">
            <a:extLst>
              <a:ext uri="{FF2B5EF4-FFF2-40B4-BE49-F238E27FC236}">
                <a16:creationId xmlns:a16="http://schemas.microsoft.com/office/drawing/2014/main" id="{ED0736E1-EFD5-46B0-53A5-DB359D2950C3}"/>
              </a:ext>
            </a:extLst>
          </p:cNvPr>
          <p:cNvSpPr txBox="1"/>
          <p:nvPr/>
        </p:nvSpPr>
        <p:spPr>
          <a:xfrm>
            <a:off x="9038296" y="218735"/>
            <a:ext cx="3062515" cy="738664"/>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har givet mig mere overskud og fysisk energi til at kunne klare mine kerneopgaver”</a:t>
            </a:r>
          </a:p>
          <a:p>
            <a:pPr algn="r"/>
            <a:r>
              <a:rPr lang="da-DK" sz="1200">
                <a:solidFill>
                  <a:schemeClr val="bg1"/>
                </a:solidFill>
                <a:latin typeface="Montserrat" panose="00000500000000000000" pitchFamily="2" charset="0"/>
                <a:ea typeface="Work Sans Bold Roman" charset="0"/>
                <a:cs typeface="Work Sans Bold Roman" charset="0"/>
              </a:rPr>
              <a:t>- Marianne, </a:t>
            </a:r>
            <a:r>
              <a:rPr lang="da-DK" sz="1200" err="1">
                <a:solidFill>
                  <a:schemeClr val="bg1"/>
                </a:solidFill>
                <a:latin typeface="Montserrat" panose="00000500000000000000" pitchFamily="2" charset="0"/>
                <a:ea typeface="Work Sans Bold Roman" charset="0"/>
                <a:cs typeface="Work Sans Bold Roman" charset="0"/>
              </a:rPr>
              <a:t>sosu</a:t>
            </a:r>
            <a:r>
              <a:rPr lang="da-DK" sz="1200">
                <a:solidFill>
                  <a:schemeClr val="bg1"/>
                </a:solidFill>
                <a:latin typeface="Montserrat" panose="00000500000000000000" pitchFamily="2" charset="0"/>
                <a:ea typeface="Work Sans Bold Roman" charset="0"/>
                <a:cs typeface="Work Sans Bold Roman" charset="0"/>
              </a:rPr>
              <a:t>-assistent </a:t>
            </a:r>
          </a:p>
        </p:txBody>
      </p:sp>
      <p:pic>
        <p:nvPicPr>
          <p:cNvPr id="4" name="Grafik 3">
            <a:extLst>
              <a:ext uri="{FF2B5EF4-FFF2-40B4-BE49-F238E27FC236}">
                <a16:creationId xmlns:a16="http://schemas.microsoft.com/office/drawing/2014/main" id="{E35DE92A-5CBF-F4CC-893C-7F3F3AC7E21D}"/>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353212" y="541263"/>
            <a:ext cx="508074" cy="508074"/>
          </a:xfrm>
          <a:prstGeom prst="rect">
            <a:avLst/>
          </a:prstGeom>
        </p:spPr>
      </p:pic>
    </p:spTree>
    <p:extLst>
      <p:ext uri="{BB962C8B-B14F-4D97-AF65-F5344CB8AC3E}">
        <p14:creationId xmlns:p14="http://schemas.microsoft.com/office/powerpoint/2010/main" val="42947417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Ansigt, person, tøj, smil&#10;&#10;Automatisk genereret beskrivelse">
            <a:extLst>
              <a:ext uri="{FF2B5EF4-FFF2-40B4-BE49-F238E27FC236}">
                <a16:creationId xmlns:a16="http://schemas.microsoft.com/office/drawing/2014/main" id="{0AF11584-A2FF-BD68-8219-2F904828B20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7255516" y="0"/>
            <a:ext cx="4931020" cy="6863042"/>
          </a:xfrm>
          <a:prstGeom prst="rect">
            <a:avLst/>
          </a:prstGeom>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952475" y="351443"/>
            <a:ext cx="4938114" cy="887715"/>
          </a:xfrm>
        </p:spPr>
        <p:txBody>
          <a:bodyPr/>
          <a:lstStyle/>
          <a:p>
            <a:r>
              <a:rPr lang="da-DK" sz="1600" b="0">
                <a:solidFill>
                  <a:srgbClr val="164B46"/>
                </a:solidFill>
                <a:latin typeface="Montserrat"/>
              </a:rPr>
              <a:t>Emner, der kan dækkes til samtalen</a:t>
            </a:r>
            <a:br>
              <a:rPr lang="da-DK" sz="2800">
                <a:solidFill>
                  <a:srgbClr val="164B46"/>
                </a:solidFill>
                <a:latin typeface="Montserrat" panose="00000500000000000000" pitchFamily="2" charset="0"/>
              </a:rPr>
            </a:br>
            <a:r>
              <a:rPr lang="da-DK" sz="2800">
                <a:solidFill>
                  <a:srgbClr val="164B46"/>
                </a:solidFill>
                <a:latin typeface="Montserrat"/>
              </a:rPr>
              <a:t>Fremtid </a:t>
            </a:r>
            <a:endParaRPr lang="da-DK" sz="2800">
              <a:solidFill>
                <a:srgbClr val="164B46"/>
              </a:solidFill>
              <a:latin typeface="Montserrat" panose="00000500000000000000" pitchFamily="2" charset="0"/>
            </a:endParaRPr>
          </a:p>
        </p:txBody>
      </p:sp>
      <p:sp>
        <p:nvSpPr>
          <p:cNvPr id="5" name="Tekstfelt 4">
            <a:extLst>
              <a:ext uri="{FF2B5EF4-FFF2-40B4-BE49-F238E27FC236}">
                <a16:creationId xmlns:a16="http://schemas.microsoft.com/office/drawing/2014/main" id="{2CBA07F1-94AD-D887-1E0A-CF28FC78DC80}"/>
              </a:ext>
            </a:extLst>
          </p:cNvPr>
          <p:cNvSpPr txBox="1"/>
          <p:nvPr/>
        </p:nvSpPr>
        <p:spPr>
          <a:xfrm>
            <a:off x="608444" y="2454781"/>
            <a:ext cx="6082641" cy="984885"/>
          </a:xfrm>
          <a:prstGeom prst="rect">
            <a:avLst/>
          </a:prstGeom>
          <a:noFill/>
        </p:spPr>
        <p:txBody>
          <a:bodyPr wrap="square" lIns="0" tIns="0" rIns="0" bIns="0" rtlCol="0">
            <a:spAutoFit/>
          </a:bodyPr>
          <a:lstStyle/>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a:p>
            <a:endParaRPr lang="da-DK" sz="1600" strike="sngStrike">
              <a:solidFill>
                <a:schemeClr val="accent6">
                  <a:lumMod val="50000"/>
                </a:schemeClr>
              </a:solidFill>
              <a:latin typeface="Montserrat" panose="00000500000000000000" pitchFamily="2" charset="0"/>
              <a:ea typeface="Work Sans Bold Roman" charset="0"/>
              <a:cs typeface="Work Sans Bold Roman" charset="0"/>
            </a:endParaRPr>
          </a:p>
        </p:txBody>
      </p:sp>
      <p:sp>
        <p:nvSpPr>
          <p:cNvPr id="9" name="Tekstfelt 8">
            <a:extLst>
              <a:ext uri="{FF2B5EF4-FFF2-40B4-BE49-F238E27FC236}">
                <a16:creationId xmlns:a16="http://schemas.microsoft.com/office/drawing/2014/main" id="{A3A70875-B8C2-9966-5E4B-97E2B6111465}"/>
              </a:ext>
            </a:extLst>
          </p:cNvPr>
          <p:cNvSpPr txBox="1"/>
          <p:nvPr/>
        </p:nvSpPr>
        <p:spPr>
          <a:xfrm>
            <a:off x="7451171" y="6185040"/>
            <a:ext cx="1912264" cy="553998"/>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Lars har i en alder 65 af  indgået en senioraftale med sin nærmeste leder</a:t>
            </a:r>
          </a:p>
        </p:txBody>
      </p:sp>
      <p:sp>
        <p:nvSpPr>
          <p:cNvPr id="10" name="Tekstfelt 9">
            <a:extLst>
              <a:ext uri="{FF2B5EF4-FFF2-40B4-BE49-F238E27FC236}">
                <a16:creationId xmlns:a16="http://schemas.microsoft.com/office/drawing/2014/main" id="{56312E8E-E7DF-0311-95B1-D73AB1863FC2}"/>
              </a:ext>
            </a:extLst>
          </p:cNvPr>
          <p:cNvSpPr txBox="1"/>
          <p:nvPr/>
        </p:nvSpPr>
        <p:spPr>
          <a:xfrm>
            <a:off x="544036" y="1162119"/>
            <a:ext cx="6211455" cy="3323987"/>
          </a:xfrm>
          <a:prstGeom prst="rect">
            <a:avLst/>
          </a:prstGeom>
          <a:noFill/>
        </p:spPr>
        <p:txBody>
          <a:bodyPr wrap="square" lIns="0" tIns="0" rIns="0" bIns="0" rtlCol="0">
            <a:spAutoFit/>
          </a:bodyPr>
          <a:lstStyle/>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Hvad skal der til, for at du vil fortsætte på arbejdsmarkedet i 2, 4, 6, 8 år?</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Hvordan vil du gerne have dine næste år i kommunen skal se ud for dig?</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Oplever du at have lyst til at få mere/mindre ansvar i din hverdag?</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Ønsker du flere/færre fysiske opgaver?</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Oplever du at savne teknologiske løsninger, der kan bidrage til en bedre arbejdsdag?</a:t>
            </a: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endParaRPr lang="da-DK" sz="1200" dirty="0">
              <a:solidFill>
                <a:schemeClr val="accent6">
                  <a:lumMod val="50000"/>
                </a:schemeClr>
              </a:solidFill>
              <a:latin typeface="Montserrat" panose="00000500000000000000" pitchFamily="2" charset="0"/>
              <a:ea typeface="Work Sans Bold Roman" charset="0"/>
              <a:cs typeface="Work Sans Bold Roman" charset="0"/>
            </a:endParaRPr>
          </a:p>
          <a:p>
            <a:r>
              <a:rPr lang="da-DK" sz="1200" dirty="0">
                <a:solidFill>
                  <a:schemeClr val="accent6">
                    <a:lumMod val="50000"/>
                  </a:schemeClr>
                </a:solidFill>
                <a:latin typeface="Montserrat" panose="00000500000000000000" pitchFamily="2" charset="0"/>
                <a:ea typeface="Work Sans Bold Roman" charset="0"/>
                <a:cs typeface="Work Sans Bold Roman" charset="0"/>
              </a:rPr>
              <a:t>Har du ønsker til eller oplever du behov for kompetenceudvikling?</a:t>
            </a:r>
          </a:p>
        </p:txBody>
      </p:sp>
      <p:sp>
        <p:nvSpPr>
          <p:cNvPr id="7" name="Tekstfelt 6">
            <a:extLst>
              <a:ext uri="{FF2B5EF4-FFF2-40B4-BE49-F238E27FC236}">
                <a16:creationId xmlns:a16="http://schemas.microsoft.com/office/drawing/2014/main" id="{6D61D982-E656-B7A7-2A1D-CE47A457275F}"/>
              </a:ext>
            </a:extLst>
          </p:cNvPr>
          <p:cNvSpPr txBox="1"/>
          <p:nvPr/>
        </p:nvSpPr>
        <p:spPr>
          <a:xfrm>
            <a:off x="8786813" y="228208"/>
            <a:ext cx="3062515" cy="738664"/>
          </a:xfrm>
          <a:prstGeom prst="rect">
            <a:avLst/>
          </a:prstGeom>
          <a:noFill/>
        </p:spPr>
        <p:txBody>
          <a:bodyPr wrap="square" lIns="0" tIns="0" rIns="0" bIns="0" rtlCol="0">
            <a:spAutoFit/>
          </a:bodyPr>
          <a:lstStyle/>
          <a:p>
            <a:r>
              <a:rPr lang="da-DK" sz="1200">
                <a:solidFill>
                  <a:schemeClr val="bg1"/>
                </a:solidFill>
                <a:latin typeface="Montserrat" panose="00000500000000000000" pitchFamily="2" charset="0"/>
                <a:ea typeface="Work Sans Bold Roman" charset="0"/>
                <a:cs typeface="Work Sans Bold Roman" charset="0"/>
              </a:rPr>
              <a:t>”Det er motiverende at jeg har plads til at drøfte mit seniorarbejdsliv og faglige udvikling med min leder.”</a:t>
            </a:r>
          </a:p>
          <a:p>
            <a:pPr algn="r"/>
            <a:r>
              <a:rPr lang="da-DK" sz="1200">
                <a:solidFill>
                  <a:schemeClr val="bg1"/>
                </a:solidFill>
                <a:latin typeface="Montserrat" panose="00000500000000000000" pitchFamily="2" charset="0"/>
                <a:ea typeface="Work Sans Bold Roman" charset="0"/>
                <a:cs typeface="Work Sans Bold Roman" charset="0"/>
              </a:rPr>
              <a:t>- Lars, køkkenassistent</a:t>
            </a:r>
          </a:p>
        </p:txBody>
      </p:sp>
      <p:pic>
        <p:nvPicPr>
          <p:cNvPr id="4" name="Grafik 3">
            <a:extLst>
              <a:ext uri="{FF2B5EF4-FFF2-40B4-BE49-F238E27FC236}">
                <a16:creationId xmlns:a16="http://schemas.microsoft.com/office/drawing/2014/main" id="{CEF13E9E-3CA1-614F-B763-CAF5446DD32C}"/>
              </a:ext>
            </a:extLst>
          </p:cNvPr>
          <p:cNvPicPr>
            <a:picLocks/>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6848" y="597540"/>
            <a:ext cx="343191" cy="343191"/>
          </a:xfrm>
          <a:prstGeom prst="rect">
            <a:avLst/>
          </a:prstGeom>
        </p:spPr>
      </p:pic>
    </p:spTree>
    <p:extLst>
      <p:ext uri="{BB962C8B-B14F-4D97-AF65-F5344CB8AC3E}">
        <p14:creationId xmlns:p14="http://schemas.microsoft.com/office/powerpoint/2010/main" val="1949257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EB28A09E-811F-383A-8ABB-C1627EC119D3}"/>
              </a:ext>
            </a:extLst>
          </p:cNvPr>
          <p:cNvSpPr txBox="1">
            <a:spLocks/>
          </p:cNvSpPr>
          <p:nvPr/>
        </p:nvSpPr>
        <p:spPr>
          <a:xfrm>
            <a:off x="608445" y="563941"/>
            <a:ext cx="8149942" cy="464760"/>
          </a:xfrm>
          <a:prstGeom prst="rect">
            <a:avLst/>
          </a:prstGeom>
        </p:spPr>
        <p:txBody>
          <a:bodyPr vert="horz" lIns="0" tIns="0" rIns="0" bIns="0" rtlCol="0" anchor="t" anchorCtr="0">
            <a:noAutofit/>
          </a:bodyPr>
          <a:lstStyle>
            <a:lvl1pPr algn="l" defTabSz="434163" rtl="0" eaLnBrk="1" latinLnBrk="0" hangingPunct="1">
              <a:lnSpc>
                <a:spcPct val="100000"/>
              </a:lnSpc>
              <a:spcBef>
                <a:spcPct val="0"/>
              </a:spcBef>
              <a:buNone/>
              <a:defRPr sz="2802" b="1" kern="1200" cap="none" baseline="0">
                <a:solidFill>
                  <a:schemeClr val="tx1"/>
                </a:solidFill>
                <a:latin typeface="Montserrat" pitchFamily="2" charset="77"/>
                <a:ea typeface="Montserrat" pitchFamily="2" charset="77"/>
                <a:cs typeface="Montserrat" pitchFamily="2" charset="77"/>
              </a:defRPr>
            </a:lvl1pPr>
          </a:lstStyle>
          <a:p>
            <a:r>
              <a:rPr lang="da-DK" sz="2400" dirty="0">
                <a:solidFill>
                  <a:srgbClr val="164B46"/>
                </a:solidFill>
                <a:latin typeface="Montserrat" panose="00000500000000000000" pitchFamily="2" charset="0"/>
              </a:rPr>
              <a:t>Indholdsfortegnelse</a:t>
            </a:r>
          </a:p>
        </p:txBody>
      </p:sp>
      <p:sp>
        <p:nvSpPr>
          <p:cNvPr id="10" name="Title 1">
            <a:extLst>
              <a:ext uri="{FF2B5EF4-FFF2-40B4-BE49-F238E27FC236}">
                <a16:creationId xmlns:a16="http://schemas.microsoft.com/office/drawing/2014/main" id="{A21A9362-654A-930C-2EA3-4784CDB01A55}"/>
              </a:ext>
            </a:extLst>
          </p:cNvPr>
          <p:cNvSpPr txBox="1">
            <a:spLocks/>
          </p:cNvSpPr>
          <p:nvPr/>
        </p:nvSpPr>
        <p:spPr>
          <a:xfrm>
            <a:off x="598962" y="1358371"/>
            <a:ext cx="6516213" cy="5391221"/>
          </a:xfrm>
          <a:prstGeom prst="rect">
            <a:avLst/>
          </a:prstGeom>
        </p:spPr>
        <p:txBody>
          <a:bodyPr vert="horz" lIns="0" tIns="0" rIns="0" bIns="0" rtlCol="0" anchor="t" anchorCtr="0">
            <a:noAutofit/>
          </a:bodyPr>
          <a:lstStyle>
            <a:lvl1pPr algn="l" defTabSz="387472" rtl="0" eaLnBrk="1" latinLnBrk="0" hangingPunct="1">
              <a:lnSpc>
                <a:spcPct val="100000"/>
              </a:lnSpc>
              <a:spcBef>
                <a:spcPct val="0"/>
              </a:spcBef>
              <a:buNone/>
              <a:defRPr sz="2500" b="1" kern="1200" cap="none" baseline="0">
                <a:solidFill>
                  <a:schemeClr val="tx1"/>
                </a:solidFill>
                <a:latin typeface="Montserrat" pitchFamily="2" charset="77"/>
                <a:ea typeface="Montserrat" pitchFamily="2" charset="77"/>
                <a:cs typeface="Montserrat" pitchFamily="2" charset="77"/>
              </a:defRPr>
            </a:lvl1pPr>
          </a:lstStyle>
          <a:p>
            <a:pPr marL="0" marR="0" lvl="0" indent="0" algn="l" defTabSz="387472" rtl="0" eaLnBrk="1" fontAlgn="auto" latinLnBrk="0" hangingPunct="1">
              <a:lnSpc>
                <a:spcPct val="107000"/>
              </a:lnSpc>
              <a:spcBef>
                <a:spcPct val="0"/>
              </a:spcBef>
              <a:spcAft>
                <a:spcPts val="800"/>
              </a:spcAft>
              <a:buClrTx/>
              <a:buSzTx/>
              <a:buFontTx/>
              <a:buNone/>
              <a:tabLst/>
              <a:defRPr/>
            </a:pPr>
            <a:r>
              <a:rPr kumimoji="0" lang="da-DK" sz="1600" i="0" u="none" strike="noStrike" kern="1200" cap="none" spc="0" normalizeH="0" baseline="0" noProof="0" dirty="0">
                <a:ln>
                  <a:noFill/>
                </a:ln>
                <a:solidFill>
                  <a:srgbClr val="164B46"/>
                </a:solidFill>
                <a:effectLst/>
                <a:uLnTx/>
                <a:uFillTx/>
                <a:latin typeface="Montserrat" panose="00000500000000000000" pitchFamily="2" charset="0"/>
                <a:ea typeface="Calibri" panose="020F0502020204030204" pitchFamily="34" charset="0"/>
                <a:cs typeface="Times New Roman" panose="02020603050405020304" pitchFamily="18" charset="0"/>
              </a:rPr>
              <a:t>Introduktion</a:t>
            </a:r>
            <a:r>
              <a:rPr kumimoji="0" lang="da-DK" sz="1600" b="0" i="0" u="none" strike="noStrike" kern="1200" cap="none" spc="0" normalizeH="0" baseline="0" noProof="0" dirty="0">
                <a:ln>
                  <a:noFill/>
                </a:ln>
                <a:solidFill>
                  <a:srgbClr val="453673"/>
                </a:solidFill>
                <a:effectLst/>
                <a:uLnTx/>
                <a:uFillTx/>
                <a:latin typeface="Montserrat" panose="00000500000000000000" pitchFamily="2" charset="0"/>
                <a:ea typeface="Calibri" panose="020F0502020204030204" pitchFamily="34" charset="0"/>
                <a:cs typeface="Times New Roman" panose="02020603050405020304" pitchFamily="18" charset="0"/>
              </a:rPr>
              <a:t>	</a:t>
            </a:r>
          </a:p>
          <a:p>
            <a:pPr marL="0" marR="0" lvl="0" indent="0" algn="l" defTabSz="387472" rtl="0" eaLnBrk="1" fontAlgn="auto" latinLnBrk="0" hangingPunct="1">
              <a:lnSpc>
                <a:spcPct val="107000"/>
              </a:lnSpc>
              <a:spcBef>
                <a:spcPct val="0"/>
              </a:spcBef>
              <a:spcAft>
                <a:spcPts val="800"/>
              </a:spcAft>
              <a:buClrTx/>
              <a:buSzTx/>
              <a:buFontTx/>
              <a:buNone/>
              <a:tabLst/>
              <a:defRPr/>
            </a:pPr>
            <a:r>
              <a:rPr lang="da-DK" sz="1600" b="0" dirty="0">
                <a:solidFill>
                  <a:srgbClr val="75A8A1"/>
                </a:solidFill>
                <a:latin typeface="Montserrat" panose="00000500000000000000" pitchFamily="2" charset="0"/>
                <a:ea typeface="Calibri" panose="020F0502020204030204" pitchFamily="34" charset="0"/>
                <a:cs typeface="Times New Roman" panose="02020603050405020304" pitchFamily="18" charset="0"/>
              </a:rPr>
              <a:t>Hvornår er man senior?</a:t>
            </a:r>
            <a:r>
              <a:rPr kumimoji="0" lang="da-DK" sz="1600" b="0" i="0" u="none" strike="noStrike" kern="1200" cap="none" spc="0" normalizeH="0" baseline="0" noProof="0" dirty="0">
                <a:ln>
                  <a:noFill/>
                </a:ln>
                <a:solidFill>
                  <a:srgbClr val="453673"/>
                </a:solidFill>
                <a:effectLst/>
                <a:uLnTx/>
                <a:uFillTx/>
                <a:latin typeface="Montserrat" panose="00000500000000000000" pitchFamily="2" charset="0"/>
                <a:ea typeface="Calibri" panose="020F0502020204030204" pitchFamily="34" charset="0"/>
                <a:cs typeface="Times New Roman" panose="02020603050405020304" pitchFamily="18" charset="0"/>
              </a:rPr>
              <a:t>						</a:t>
            </a:r>
            <a:r>
              <a:rPr kumimoji="0" lang="da-DK" sz="1600" b="0" i="0" u="none" strike="noStrike" kern="1200" cap="none" spc="0" normalizeH="0" baseline="0" noProof="0" dirty="0">
                <a:ln>
                  <a:noFill/>
                </a:ln>
                <a:solidFill>
                  <a:srgbClr val="75A8A1"/>
                </a:solidFill>
                <a:effectLst/>
                <a:uLnTx/>
                <a:uFillTx/>
                <a:latin typeface="Montserrat" panose="00000500000000000000" pitchFamily="2" charset="0"/>
                <a:ea typeface="Calibri" panose="020F0502020204030204" pitchFamily="34" charset="0"/>
                <a:cs typeface="Times New Roman" panose="02020603050405020304" pitchFamily="18" charset="0"/>
              </a:rPr>
              <a:t>4	</a:t>
            </a:r>
            <a:endParaRPr kumimoji="0" lang="da-DK" sz="1600" b="0" i="0" u="none" strike="noStrike" kern="1200" cap="none" spc="0" normalizeH="0" baseline="0" noProof="0" dirty="0">
              <a:ln>
                <a:noFill/>
              </a:ln>
              <a:solidFill>
                <a:srgbClr val="453673"/>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387472" rtl="0" eaLnBrk="1" fontAlgn="auto" latinLnBrk="0" hangingPunct="1">
              <a:lnSpc>
                <a:spcPct val="107000"/>
              </a:lnSpc>
              <a:spcBef>
                <a:spcPct val="0"/>
              </a:spcBef>
              <a:spcAft>
                <a:spcPts val="800"/>
              </a:spcAft>
              <a:buClrTx/>
              <a:buSzTx/>
              <a:buFontTx/>
              <a:buNone/>
              <a:tabLst/>
              <a:defRPr/>
            </a:pPr>
            <a:r>
              <a:rPr kumimoji="0" lang="da-DK" sz="1600" i="0" u="none" strike="noStrike" kern="1200" cap="none" spc="0" normalizeH="0" baseline="0" noProof="0" dirty="0">
                <a:ln>
                  <a:noFill/>
                </a:ln>
                <a:solidFill>
                  <a:srgbClr val="164B46"/>
                </a:solidFill>
                <a:effectLst/>
                <a:uLnTx/>
                <a:uFillTx/>
                <a:latin typeface="Montserrat" panose="00000500000000000000" pitchFamily="2" charset="0"/>
                <a:ea typeface="Calibri" panose="020F0502020204030204" pitchFamily="34" charset="0"/>
                <a:cs typeface="Times New Roman" panose="02020603050405020304" pitchFamily="18" charset="0"/>
              </a:rPr>
              <a:t>Forberedelse til samtalen</a:t>
            </a:r>
            <a:r>
              <a:rPr kumimoji="0" lang="da-DK" sz="1600" b="1" i="0" u="none" strike="noStrike" kern="1200" cap="none" spc="0" normalizeH="0" baseline="0" noProof="0" dirty="0">
                <a:ln>
                  <a:noFill/>
                </a:ln>
                <a:solidFill>
                  <a:srgbClr val="164B46"/>
                </a:solidFill>
                <a:effectLst/>
                <a:uLnTx/>
                <a:uFillTx/>
                <a:latin typeface="Montserrat" panose="00000500000000000000" pitchFamily="2" charset="0"/>
                <a:ea typeface="Calibri" panose="020F0502020204030204" pitchFamily="34" charset="0"/>
                <a:cs typeface="Times New Roman" panose="02020603050405020304" pitchFamily="18" charset="0"/>
              </a:rPr>
              <a:t>					</a:t>
            </a:r>
          </a:p>
          <a:p>
            <a:pPr marL="0" marR="0" lvl="0" indent="0" algn="l" defTabSz="387472" rtl="0" eaLnBrk="1" fontAlgn="auto" latinLnBrk="0" hangingPunct="1">
              <a:lnSpc>
                <a:spcPct val="107000"/>
              </a:lnSpc>
              <a:spcBef>
                <a:spcPct val="0"/>
              </a:spcBef>
              <a:spcAft>
                <a:spcPts val="800"/>
              </a:spcAft>
              <a:buClrTx/>
              <a:buSzTx/>
              <a:buFontTx/>
              <a:buNone/>
              <a:tabLst/>
              <a:defRPr/>
            </a:pPr>
            <a:r>
              <a:rPr kumimoji="0" lang="da-DK" sz="1600" b="0" i="0" u="none" strike="noStrike" kern="1200" cap="none" spc="0" normalizeH="0" baseline="0" noProof="0" dirty="0">
                <a:ln>
                  <a:noFill/>
                </a:ln>
                <a:solidFill>
                  <a:srgbClr val="75A8A1"/>
                </a:solidFill>
                <a:effectLst/>
                <a:uLnTx/>
                <a:uFillTx/>
                <a:latin typeface="Montserrat" panose="00000500000000000000" pitchFamily="2" charset="0"/>
                <a:ea typeface="Calibri" panose="020F0502020204030204" pitchFamily="34" charset="0"/>
                <a:cs typeface="Times New Roman" panose="02020603050405020304" pitchFamily="18" charset="0"/>
              </a:rPr>
              <a:t>Sådan forbereder du dig bedst til samtalen	6</a:t>
            </a:r>
            <a:endParaRPr kumimoji="0" lang="da-DK" sz="1600" b="0" i="0" u="none" strike="noStrike" kern="1200" cap="none" spc="0" normalizeH="0" baseline="0" noProof="0" dirty="0">
              <a:ln>
                <a:noFill/>
              </a:ln>
              <a:solidFill>
                <a:srgbClr val="164B46"/>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387472" rtl="0" eaLnBrk="1" fontAlgn="auto" latinLnBrk="0" hangingPunct="1">
              <a:lnSpc>
                <a:spcPct val="107000"/>
              </a:lnSpc>
              <a:spcBef>
                <a:spcPct val="0"/>
              </a:spcBef>
              <a:spcAft>
                <a:spcPts val="800"/>
              </a:spcAft>
              <a:buClrTx/>
              <a:buSzTx/>
              <a:buFontTx/>
              <a:buNone/>
              <a:tabLst/>
              <a:defRPr/>
            </a:pPr>
            <a:r>
              <a:rPr kumimoji="0" lang="da-DK" sz="1600" i="0" u="none" strike="noStrike" kern="1200" cap="none" spc="0" normalizeH="0" baseline="0" noProof="0" dirty="0">
                <a:ln>
                  <a:noFill/>
                </a:ln>
                <a:solidFill>
                  <a:srgbClr val="164B46"/>
                </a:solidFill>
                <a:effectLst/>
                <a:uLnTx/>
                <a:uFillTx/>
                <a:latin typeface="Montserrat" panose="00000500000000000000" pitchFamily="2" charset="0"/>
                <a:ea typeface="Calibri" panose="020F0502020204030204" pitchFamily="34" charset="0"/>
                <a:cs typeface="Times New Roman" panose="02020603050405020304" pitchFamily="18" charset="0"/>
              </a:rPr>
              <a:t>Selve samtalen </a:t>
            </a:r>
          </a:p>
          <a:p>
            <a:pPr marL="0" marR="0" lvl="0" indent="0" algn="l" defTabSz="387472" rtl="0" eaLnBrk="1" fontAlgn="auto" latinLnBrk="0" hangingPunct="1">
              <a:lnSpc>
                <a:spcPct val="107000"/>
              </a:lnSpc>
              <a:spcBef>
                <a:spcPct val="0"/>
              </a:spcBef>
              <a:spcAft>
                <a:spcPts val="800"/>
              </a:spcAft>
              <a:buClrTx/>
              <a:buSzTx/>
              <a:buFontTx/>
              <a:buNone/>
              <a:tabLst/>
              <a:defRPr/>
            </a:pPr>
            <a:r>
              <a:rPr kumimoji="0" lang="da-DK" sz="1600" b="0" i="0" u="none" strike="noStrike" kern="1200" cap="none" spc="0" normalizeH="0" baseline="0" noProof="0" dirty="0">
                <a:ln>
                  <a:noFill/>
                </a:ln>
                <a:solidFill>
                  <a:srgbClr val="75A8A1"/>
                </a:solidFill>
                <a:effectLst/>
                <a:uLnTx/>
                <a:uFillTx/>
                <a:latin typeface="Montserrat" panose="00000500000000000000" pitchFamily="2" charset="0"/>
                <a:ea typeface="Calibri" panose="020F0502020204030204" pitchFamily="34" charset="0"/>
                <a:cs typeface="Times New Roman" panose="02020603050405020304" pitchFamily="18" charset="0"/>
              </a:rPr>
              <a:t>Gode råd til samtalen							8</a:t>
            </a:r>
          </a:p>
          <a:p>
            <a:pPr marL="0" marR="0" lvl="0" indent="0" algn="l" defTabSz="387472" rtl="0" eaLnBrk="1" fontAlgn="auto" latinLnBrk="0" hangingPunct="1">
              <a:lnSpc>
                <a:spcPct val="107000"/>
              </a:lnSpc>
              <a:spcBef>
                <a:spcPct val="0"/>
              </a:spcBef>
              <a:spcAft>
                <a:spcPts val="800"/>
              </a:spcAft>
              <a:buClrTx/>
              <a:buSzTx/>
              <a:buFontTx/>
              <a:buNone/>
              <a:tabLst/>
              <a:defRPr/>
            </a:pPr>
            <a:r>
              <a:rPr lang="da-DK" sz="1600" b="0" dirty="0">
                <a:solidFill>
                  <a:srgbClr val="75A8A1"/>
                </a:solidFill>
                <a:latin typeface="Montserrat" panose="00000500000000000000" pitchFamily="2" charset="0"/>
                <a:ea typeface="Calibri" panose="020F0502020204030204" pitchFamily="34" charset="0"/>
                <a:cs typeface="Times New Roman" panose="02020603050405020304" pitchFamily="18" charset="0"/>
              </a:rPr>
              <a:t>Skabelon til samtalen							9-11</a:t>
            </a:r>
          </a:p>
          <a:p>
            <a:pPr marL="0" marR="0" lvl="0" indent="0" algn="l" defTabSz="387472" rtl="0" eaLnBrk="1" fontAlgn="auto" latinLnBrk="0" hangingPunct="1">
              <a:lnSpc>
                <a:spcPct val="107000"/>
              </a:lnSpc>
              <a:spcBef>
                <a:spcPct val="0"/>
              </a:spcBef>
              <a:spcAft>
                <a:spcPts val="800"/>
              </a:spcAft>
              <a:buClrTx/>
              <a:buSzTx/>
              <a:buFontTx/>
              <a:buNone/>
              <a:tabLst/>
              <a:defRPr/>
            </a:pPr>
            <a:r>
              <a:rPr lang="da-DK" sz="1600" dirty="0">
                <a:solidFill>
                  <a:srgbClr val="164B46"/>
                </a:solidFill>
                <a:latin typeface="Montserrat" panose="00000500000000000000" pitchFamily="2" charset="0"/>
                <a:ea typeface="Calibri" panose="020F0502020204030204" pitchFamily="34" charset="0"/>
                <a:cs typeface="Times New Roman" panose="02020603050405020304" pitchFamily="18" charset="0"/>
              </a:rPr>
              <a:t>Opfølgning</a:t>
            </a:r>
          </a:p>
          <a:p>
            <a:pPr marL="0" marR="0" lvl="0" indent="0" algn="l" defTabSz="387472" rtl="0" eaLnBrk="1" fontAlgn="auto" latinLnBrk="0" hangingPunct="1">
              <a:lnSpc>
                <a:spcPct val="107000"/>
              </a:lnSpc>
              <a:spcBef>
                <a:spcPct val="0"/>
              </a:spcBef>
              <a:spcAft>
                <a:spcPts val="800"/>
              </a:spcAft>
              <a:buClrTx/>
              <a:buSzTx/>
              <a:buFontTx/>
              <a:buNone/>
              <a:tabLst/>
              <a:defRPr/>
            </a:pPr>
            <a:r>
              <a:rPr lang="da-DK" sz="1600" b="0" dirty="0">
                <a:solidFill>
                  <a:srgbClr val="75A8A1"/>
                </a:solidFill>
                <a:latin typeface="Montserrat" panose="00000500000000000000" pitchFamily="2" charset="0"/>
                <a:ea typeface="Calibri" panose="020F0502020204030204" pitchFamily="34" charset="0"/>
                <a:cs typeface="Times New Roman" panose="02020603050405020304" pitchFamily="18" charset="0"/>
              </a:rPr>
              <a:t>Hvad gør du efter samtalen?					13-14</a:t>
            </a:r>
            <a:endParaRPr kumimoji="0" lang="da-DK" sz="1600" i="0" u="none" strike="noStrike" kern="1200" cap="none" spc="0" normalizeH="0" baseline="0" noProof="0" dirty="0">
              <a:ln>
                <a:noFill/>
              </a:ln>
              <a:solidFill>
                <a:srgbClr val="164B46"/>
              </a:solidFill>
              <a:effectLst/>
              <a:uLnTx/>
              <a:uFillTx/>
              <a:latin typeface="Montserrat" panose="00000500000000000000" pitchFamily="2" charset="0"/>
              <a:ea typeface="Calibri" panose="020F0502020204030204" pitchFamily="34" charset="0"/>
              <a:cs typeface="Times New Roman" panose="02020603050405020304" pitchFamily="18" charset="0"/>
            </a:endParaRPr>
          </a:p>
          <a:p>
            <a:pPr marL="0" marR="0" lvl="0" indent="0" algn="l" defTabSz="387472" rtl="0" eaLnBrk="1" fontAlgn="auto" latinLnBrk="0" hangingPunct="1">
              <a:lnSpc>
                <a:spcPct val="107000"/>
              </a:lnSpc>
              <a:spcBef>
                <a:spcPct val="0"/>
              </a:spcBef>
              <a:spcAft>
                <a:spcPts val="800"/>
              </a:spcAft>
              <a:buClrTx/>
              <a:buSzTx/>
              <a:buFontTx/>
              <a:buNone/>
              <a:tabLst/>
              <a:defRPr/>
            </a:pPr>
            <a:r>
              <a:rPr kumimoji="0" lang="da-DK" sz="1600" i="0" u="none" strike="noStrike" kern="1200" cap="none" spc="0" normalizeH="0" baseline="0" noProof="0" dirty="0">
                <a:ln>
                  <a:noFill/>
                </a:ln>
                <a:solidFill>
                  <a:srgbClr val="164B46"/>
                </a:solidFill>
                <a:effectLst/>
                <a:uLnTx/>
                <a:uFillTx/>
                <a:latin typeface="Montserrat" panose="00000500000000000000" pitchFamily="2" charset="0"/>
                <a:ea typeface="Calibri" panose="020F0502020204030204" pitchFamily="34" charset="0"/>
                <a:cs typeface="Times New Roman" panose="02020603050405020304" pitchFamily="18" charset="0"/>
              </a:rPr>
              <a:t>Refleksionsspørgsmål </a:t>
            </a:r>
          </a:p>
          <a:p>
            <a:pPr marL="0" marR="0" lvl="0" indent="0" algn="l" defTabSz="387472" rtl="0" eaLnBrk="1" fontAlgn="auto" latinLnBrk="0" hangingPunct="1">
              <a:lnSpc>
                <a:spcPct val="107000"/>
              </a:lnSpc>
              <a:spcBef>
                <a:spcPct val="0"/>
              </a:spcBef>
              <a:spcAft>
                <a:spcPts val="800"/>
              </a:spcAft>
              <a:buClrTx/>
              <a:buSzTx/>
              <a:buFontTx/>
              <a:buNone/>
              <a:tabLst/>
              <a:defRPr/>
            </a:pPr>
            <a:r>
              <a:rPr kumimoji="0" lang="da-DK" sz="1600" b="0" i="0" u="none" strike="noStrike" kern="1200" cap="none" spc="0" normalizeH="0" baseline="0" noProof="0" dirty="0">
                <a:ln>
                  <a:noFill/>
                </a:ln>
                <a:solidFill>
                  <a:srgbClr val="75A8A1"/>
                </a:solidFill>
                <a:effectLst/>
                <a:uLnTx/>
                <a:uFillTx/>
                <a:latin typeface="Montserrat" panose="00000500000000000000" pitchFamily="2" charset="0"/>
                <a:ea typeface="Calibri" panose="020F0502020204030204" pitchFamily="34" charset="0"/>
                <a:cs typeface="Times New Roman" panose="02020603050405020304" pitchFamily="18" charset="0"/>
              </a:rPr>
              <a:t>Emner der kan dækkes til samtalen			16-19</a:t>
            </a:r>
          </a:p>
          <a:p>
            <a:pPr>
              <a:lnSpc>
                <a:spcPct val="107000"/>
              </a:lnSpc>
              <a:spcAft>
                <a:spcPts val="800"/>
              </a:spcAft>
            </a:pPr>
            <a:r>
              <a:rPr kumimoji="0" lang="da-DK" sz="1600" b="0" i="0" u="none" strike="noStrike" kern="1200" cap="none" spc="0" normalizeH="0" baseline="0" noProof="0" dirty="0">
                <a:ln>
                  <a:noFill/>
                </a:ln>
                <a:solidFill>
                  <a:srgbClr val="75A8A1"/>
                </a:solidFill>
                <a:effectLst/>
                <a:uLnTx/>
                <a:uFillTx/>
                <a:latin typeface="Montserrat" panose="00000500000000000000" pitchFamily="2" charset="0"/>
                <a:ea typeface="Calibri" panose="020F0502020204030204" pitchFamily="34" charset="0"/>
                <a:cs typeface="Times New Roman" panose="02020603050405020304" pitchFamily="18" charset="0"/>
              </a:rPr>
              <a:t>					 </a:t>
            </a:r>
            <a:endParaRPr kumimoji="0" lang="da-DK" sz="1600" b="0" i="0" u="none" strike="noStrike" kern="1200" cap="none" spc="0" normalizeH="0" baseline="0" noProof="0" dirty="0">
              <a:ln>
                <a:noFill/>
              </a:ln>
              <a:solidFill>
                <a:srgbClr val="453673"/>
              </a:solidFill>
              <a:effectLst/>
              <a:uLnTx/>
              <a:uFillTx/>
              <a:latin typeface="Montserrat" panose="000005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638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75B686-5576-7D41-37CE-1334B08EBE2E}"/>
              </a:ext>
            </a:extLst>
          </p:cNvPr>
          <p:cNvSpPr>
            <a:spLocks noGrp="1"/>
          </p:cNvSpPr>
          <p:nvPr>
            <p:ph type="title"/>
          </p:nvPr>
        </p:nvSpPr>
        <p:spPr>
          <a:xfrm>
            <a:off x="533031" y="5098233"/>
            <a:ext cx="10571744" cy="887715"/>
          </a:xfrm>
        </p:spPr>
        <p:txBody>
          <a:bodyPr/>
          <a:lstStyle/>
          <a:p>
            <a:r>
              <a:rPr lang="da-DK" sz="4400">
                <a:solidFill>
                  <a:schemeClr val="accent6">
                    <a:lumMod val="50000"/>
                  </a:schemeClr>
                </a:solidFill>
                <a:latin typeface="Montserrat"/>
              </a:rPr>
              <a:t>Introduktion</a:t>
            </a:r>
            <a:endParaRPr lang="da-DK" sz="4400" dirty="0">
              <a:solidFill>
                <a:schemeClr val="accent6">
                  <a:lumMod val="50000"/>
                </a:schemeClr>
              </a:solidFill>
              <a:latin typeface="Montserrat" panose="00000500000000000000" pitchFamily="2" charset="0"/>
            </a:endParaRPr>
          </a:p>
        </p:txBody>
      </p:sp>
    </p:spTree>
    <p:extLst>
      <p:ext uri="{BB962C8B-B14F-4D97-AF65-F5344CB8AC3E}">
        <p14:creationId xmlns:p14="http://schemas.microsoft.com/office/powerpoint/2010/main" val="24871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man in a tank top is looking at the camera">
            <a:extLst>
              <a:ext uri="{FF2B5EF4-FFF2-40B4-BE49-F238E27FC236}">
                <a16:creationId xmlns:a16="http://schemas.microsoft.com/office/drawing/2014/main" id="{40C4BF95-515B-68AF-F8E8-3525968EAF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50163" y="0"/>
            <a:ext cx="45418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637941" y="445957"/>
            <a:ext cx="6082641" cy="887715"/>
          </a:xfrm>
        </p:spPr>
        <p:txBody>
          <a:bodyPr/>
          <a:lstStyle/>
          <a:p>
            <a:r>
              <a:rPr lang="da-DK" sz="2000" dirty="0">
                <a:solidFill>
                  <a:schemeClr val="accent6">
                    <a:lumMod val="75000"/>
                  </a:schemeClr>
                </a:solidFill>
                <a:latin typeface="Montserrat" panose="00000500000000000000" pitchFamily="2" charset="0"/>
              </a:rPr>
              <a:t>Seniorarbejdsliv og seniortiltag kan være svære at forholde sig til. For hvornår er man senior, og hvad kan man indgå af aftaler?</a:t>
            </a:r>
          </a:p>
        </p:txBody>
      </p:sp>
      <p:sp>
        <p:nvSpPr>
          <p:cNvPr id="10" name="Tekstfelt 9">
            <a:extLst>
              <a:ext uri="{FF2B5EF4-FFF2-40B4-BE49-F238E27FC236}">
                <a16:creationId xmlns:a16="http://schemas.microsoft.com/office/drawing/2014/main" id="{1C7705C3-DCEB-1D1E-E6F1-AD46B80F9118}"/>
              </a:ext>
            </a:extLst>
          </p:cNvPr>
          <p:cNvSpPr txBox="1"/>
          <p:nvPr/>
        </p:nvSpPr>
        <p:spPr>
          <a:xfrm>
            <a:off x="9264529" y="5809708"/>
            <a:ext cx="2927471" cy="923330"/>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FFFFFF"/>
                </a:solidFill>
                <a:effectLst/>
                <a:uLnTx/>
                <a:uFillTx/>
                <a:latin typeface="Montserrat" panose="00000500000000000000" pitchFamily="2" charset="0"/>
              </a:rPr>
              <a:t>”Mine seniormedarbejdere er vigtige for den fælles stemning på arbejdspladsen og vores løsning af kerneopgaven”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rgbClr val="FFFFFF"/>
                </a:solidFill>
                <a:effectLst/>
                <a:uLnTx/>
                <a:uFillTx/>
                <a:latin typeface="Montserrat" panose="00000500000000000000" pitchFamily="2" charset="0"/>
              </a:rPr>
              <a:t>	- Peter, leder af dagtilbud</a:t>
            </a:r>
            <a:endParaRPr kumimoji="0" lang="da-DK" sz="1200" b="0" i="0" u="none" strike="noStrike" kern="1200" cap="none" spc="0" normalizeH="0" baseline="0" noProof="0">
              <a:ln>
                <a:noFill/>
              </a:ln>
              <a:solidFill>
                <a:srgbClr val="FFFFFF"/>
              </a:solidFill>
              <a:effectLst/>
              <a:uLnTx/>
              <a:uFillTx/>
              <a:latin typeface="Montserrat" panose="00000500000000000000" pitchFamily="2" charset="0"/>
              <a:ea typeface="Work Sans Bold Roman" charset="0"/>
              <a:cs typeface="Work Sans Bold Roman" charset="0"/>
            </a:endParaRPr>
          </a:p>
        </p:txBody>
      </p:sp>
      <p:sp>
        <p:nvSpPr>
          <p:cNvPr id="3" name="Tekstfelt 2">
            <a:extLst>
              <a:ext uri="{FF2B5EF4-FFF2-40B4-BE49-F238E27FC236}">
                <a16:creationId xmlns:a16="http://schemas.microsoft.com/office/drawing/2014/main" id="{37C52C51-56BE-0765-4EEE-A7806CB80CD3}"/>
              </a:ext>
            </a:extLst>
          </p:cNvPr>
          <p:cNvSpPr txBox="1"/>
          <p:nvPr/>
        </p:nvSpPr>
        <p:spPr>
          <a:xfrm>
            <a:off x="637941" y="1452880"/>
            <a:ext cx="6728266" cy="5816977"/>
          </a:xfrm>
          <a:prstGeom prst="rect">
            <a:avLst/>
          </a:prstGeom>
          <a:noFill/>
        </p:spPr>
        <p:txBody>
          <a:bodyPr wrap="square" lIns="0" tIns="0" rIns="0" bIns="0" rtlCol="0">
            <a:spAutoFit/>
          </a:bodyPr>
          <a:lstStyle/>
          <a:p>
            <a:pPr>
              <a:defRPr/>
            </a:pPr>
            <a:r>
              <a:rPr lang="da-DK" sz="1400" dirty="0">
                <a:solidFill>
                  <a:srgbClr val="000000"/>
                </a:solidFill>
                <a:latin typeface="Montserrat" panose="00000500000000000000" pitchFamily="2" charset="0"/>
              </a:rPr>
              <a:t>[Kommunenavn] arbejder for at give flere seniorer lyst til og mulighed for at blive længere tid  i vores kommune.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De ældre medarbejdere i </a:t>
            </a:r>
            <a:r>
              <a:rPr kumimoji="0" lang="da-DK" sz="1400" b="1"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(kommunenavn) </a:t>
            </a: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spiller en vigtig rolle, da deres erfaring og kompetencer har stor betydning for løsningen af kerneopgaver.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I dag er flere end </a:t>
            </a:r>
            <a:r>
              <a:rPr kumimoji="0" lang="da-DK" sz="1400" b="1"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(indsæt tal) af (kommunes) </a:t>
            </a: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medarbejdere eksempelvis over 55 år, og med den nuværende tilbagetrækningsalder betyder det, at </a:t>
            </a:r>
            <a:r>
              <a:rPr kumimoji="0" lang="da-DK" sz="1400" b="1"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(indsæt tal) </a:t>
            </a: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medarbejdere går på pension frem til </a:t>
            </a:r>
            <a:r>
              <a:rPr kumimoji="0" lang="da-DK" sz="1400" b="1"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(indsæt år).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lvl="0">
              <a:defRPr/>
            </a:pPr>
            <a:r>
              <a:rPr lang="da-DK" sz="1400" dirty="0">
                <a:solidFill>
                  <a:srgbClr val="000000"/>
                </a:solidFill>
                <a:latin typeface="Montserrat" panose="00000500000000000000" pitchFamily="2" charset="0"/>
                <a:ea typeface="Work Sans Bold Roman" charset="0"/>
                <a:cs typeface="Work Sans Bold Roman" charset="0"/>
              </a:rPr>
              <a:t>Dine seniormedarbejdere bidrager til arbejdspladsen med vigtig viden og erfaring, som de bruger til at løse deres kerneopgaver. </a:t>
            </a: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Derfor er det vigtigt, at du som leder drøfter seniorarbejdsliv og seniortiltag med dine medarbejdere for at finde ud af, hvad der kan give flere </a:t>
            </a:r>
            <a:r>
              <a:rPr lang="da-DK" sz="1400" dirty="0">
                <a:solidFill>
                  <a:srgbClr val="000000"/>
                </a:solidFill>
                <a:latin typeface="Montserrat" panose="00000500000000000000" pitchFamily="2" charset="0"/>
                <a:ea typeface="Work Sans Bold Roman" charset="0"/>
                <a:cs typeface="Work Sans Bold Roman" charset="0"/>
              </a:rPr>
              <a:t>seniorer lyst til og mulighed for at blive længere tid i </a:t>
            </a:r>
            <a:r>
              <a:rPr lang="da-DK" sz="1400" b="1" dirty="0">
                <a:solidFill>
                  <a:srgbClr val="000000"/>
                </a:solidFill>
                <a:latin typeface="Montserrat" panose="00000500000000000000" pitchFamily="2" charset="0"/>
                <a:ea typeface="Work Sans Bold Roman" charset="0"/>
                <a:cs typeface="Work Sans Bold Roman" charset="0"/>
              </a:rPr>
              <a:t>(kommune)</a:t>
            </a:r>
            <a:r>
              <a:rPr lang="da-DK" sz="1400" dirty="0">
                <a:solidFill>
                  <a:srgbClr val="000000"/>
                </a:solidFill>
                <a:latin typeface="Montserrat" panose="00000500000000000000" pitchFamily="2" charset="0"/>
                <a:ea typeface="Work Sans Bold Roman" charset="0"/>
                <a:cs typeface="Work Sans Bold Roman" charset="0"/>
              </a:rPr>
              <a:t>. Hvis </a:t>
            </a:r>
            <a:r>
              <a:rPr lang="da-DK" sz="1400" b="1" dirty="0">
                <a:solidFill>
                  <a:srgbClr val="000000"/>
                </a:solidFill>
                <a:latin typeface="Montserrat" panose="00000500000000000000" pitchFamily="2" charset="0"/>
                <a:ea typeface="Work Sans Bold Roman" charset="0"/>
                <a:cs typeface="Work Sans Bold Roman" charset="0"/>
              </a:rPr>
              <a:t>(indsæt tal) </a:t>
            </a:r>
            <a:r>
              <a:rPr lang="da-DK" sz="1400" dirty="0">
                <a:solidFill>
                  <a:srgbClr val="000000"/>
                </a:solidFill>
                <a:latin typeface="Montserrat" panose="00000500000000000000" pitchFamily="2" charset="0"/>
                <a:ea typeface="Work Sans Bold Roman" charset="0"/>
                <a:cs typeface="Work Sans Bold Roman" charset="0"/>
              </a:rPr>
              <a:t>blev et år længere, ville det give</a:t>
            </a:r>
            <a:r>
              <a:rPr lang="da-DK" sz="1400" b="1" dirty="0">
                <a:solidFill>
                  <a:srgbClr val="000000"/>
                </a:solidFill>
                <a:latin typeface="Montserrat" panose="00000500000000000000" pitchFamily="2" charset="0"/>
                <a:ea typeface="Work Sans Bold Roman" charset="0"/>
                <a:cs typeface="Work Sans Bold Roman" charset="0"/>
              </a:rPr>
              <a:t> (kommunen) (tal) </a:t>
            </a:r>
            <a:r>
              <a:rPr lang="da-DK" sz="1400" dirty="0">
                <a:solidFill>
                  <a:srgbClr val="000000"/>
                </a:solidFill>
                <a:latin typeface="Montserrat" panose="00000500000000000000" pitchFamily="2" charset="0"/>
                <a:ea typeface="Work Sans Bold Roman" charset="0"/>
                <a:cs typeface="Work Sans Bold Roman" charset="0"/>
              </a:rPr>
              <a:t>årsværk mere. </a:t>
            </a: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Seniorpartnerskabet </a:t>
            </a: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har udviklet denne Seniorsamtaleskabelon, som kan klæde dig og dine medarbejdere på til at tage samtalen om, hvilke muligheder der er i seniorarbejdslivet. Seniorsamtalen tilbydes til alle i </a:t>
            </a:r>
            <a:r>
              <a:rPr kumimoji="0" lang="da-DK" sz="1400" b="1"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(indsæt kommune, afdeling, andet)</a:t>
            </a: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 når de er fyldt </a:t>
            </a:r>
            <a:r>
              <a:rPr kumimoji="0" lang="da-DK" sz="1400" b="1"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(indsæt år).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400" b="1" dirty="0">
              <a:solidFill>
                <a:srgbClr val="000000"/>
              </a:solidFill>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sng"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Husk:</a:t>
            </a:r>
            <a:r>
              <a:rPr kumimoji="0" lang="da-DK" sz="1400" i="0"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 at denne skabelon er til inspiration, og I kan benytte hele indholdet, som det står her, eller I kan plukke de elementer, som I synes er mest brugbare for lige netop jer.</a:t>
            </a:r>
            <a:endParaRPr kumimoji="0" lang="da-DK" sz="1400" b="1" i="0" u="sng"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p:txBody>
      </p:sp>
    </p:spTree>
    <p:extLst>
      <p:ext uri="{BB962C8B-B14F-4D97-AF65-F5344CB8AC3E}">
        <p14:creationId xmlns:p14="http://schemas.microsoft.com/office/powerpoint/2010/main" val="4070517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75B686-5576-7D41-37CE-1334B08EBE2E}"/>
              </a:ext>
            </a:extLst>
          </p:cNvPr>
          <p:cNvSpPr>
            <a:spLocks noGrp="1"/>
          </p:cNvSpPr>
          <p:nvPr>
            <p:ph type="title"/>
          </p:nvPr>
        </p:nvSpPr>
        <p:spPr>
          <a:xfrm>
            <a:off x="533031" y="5098233"/>
            <a:ext cx="10571744" cy="887715"/>
          </a:xfrm>
        </p:spPr>
        <p:txBody>
          <a:bodyPr/>
          <a:lstStyle/>
          <a:p>
            <a:r>
              <a:rPr lang="da-DK" sz="4400">
                <a:solidFill>
                  <a:schemeClr val="accent6">
                    <a:lumMod val="50000"/>
                  </a:schemeClr>
                </a:solidFill>
                <a:latin typeface="Montserrat"/>
              </a:rPr>
              <a:t>Forberedelse til samtalen</a:t>
            </a:r>
            <a:endParaRPr lang="da-DK" sz="4400" dirty="0">
              <a:solidFill>
                <a:schemeClr val="accent6">
                  <a:lumMod val="50000"/>
                </a:schemeClr>
              </a:solidFill>
              <a:latin typeface="Montserrat" panose="00000500000000000000" pitchFamily="2" charset="0"/>
            </a:endParaRPr>
          </a:p>
        </p:txBody>
      </p:sp>
    </p:spTree>
    <p:extLst>
      <p:ext uri="{BB962C8B-B14F-4D97-AF65-F5344CB8AC3E}">
        <p14:creationId xmlns:p14="http://schemas.microsoft.com/office/powerpoint/2010/main" val="1216353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1EA80AE5-C2F7-81D3-D81D-04B6F0D38DBA}"/>
              </a:ext>
            </a:extLst>
          </p:cNvPr>
          <p:cNvSpPr/>
          <p:nvPr/>
        </p:nvSpPr>
        <p:spPr>
          <a:xfrm>
            <a:off x="9131300" y="406400"/>
            <a:ext cx="2665186" cy="977900"/>
          </a:xfrm>
          <a:prstGeom prst="rect">
            <a:avLst/>
          </a:prstGeom>
          <a:solidFill>
            <a:srgbClr val="EBF5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1" i="0" u="none" strike="noStrike" kern="1200" cap="none" spc="0" normalizeH="0" baseline="0" noProof="0" err="1">
              <a:ln>
                <a:noFill/>
              </a:ln>
              <a:solidFill>
                <a:srgbClr val="000000"/>
              </a:solidFill>
              <a:effectLst/>
              <a:uLnTx/>
              <a:uFillTx/>
              <a:latin typeface="Montserrat" panose="00000500000000000000" pitchFamily="2" charset="0"/>
              <a:ea typeface="Work Sans Bold Roman" charset="0"/>
              <a:cs typeface="Work Sans Bold Roman" charset="0"/>
            </a:endParaRPr>
          </a:p>
        </p:txBody>
      </p:sp>
      <p:sp>
        <p:nvSpPr>
          <p:cNvPr id="2" name="Titel 1">
            <a:extLst>
              <a:ext uri="{FF2B5EF4-FFF2-40B4-BE49-F238E27FC236}">
                <a16:creationId xmlns:a16="http://schemas.microsoft.com/office/drawing/2014/main" id="{69AC61CC-C9BF-B8C7-1EA6-B215CDED8122}"/>
              </a:ext>
            </a:extLst>
          </p:cNvPr>
          <p:cNvSpPr>
            <a:spLocks noGrp="1"/>
          </p:cNvSpPr>
          <p:nvPr>
            <p:ph type="title"/>
          </p:nvPr>
        </p:nvSpPr>
        <p:spPr>
          <a:xfrm>
            <a:off x="5458029" y="705114"/>
            <a:ext cx="6082641" cy="457935"/>
          </a:xfrm>
        </p:spPr>
        <p:txBody>
          <a:bodyPr/>
          <a:lstStyle/>
          <a:p>
            <a:r>
              <a:rPr lang="da-DK" sz="2800">
                <a:solidFill>
                  <a:schemeClr val="accent6">
                    <a:lumMod val="75000"/>
                  </a:schemeClr>
                </a:solidFill>
                <a:latin typeface="Montserrat" panose="00000500000000000000" pitchFamily="2" charset="0"/>
              </a:rPr>
              <a:t>Sådan forbereder du dig bedst til samtalen</a:t>
            </a:r>
          </a:p>
        </p:txBody>
      </p:sp>
      <p:sp>
        <p:nvSpPr>
          <p:cNvPr id="5" name="Tekstfelt 4">
            <a:extLst>
              <a:ext uri="{FF2B5EF4-FFF2-40B4-BE49-F238E27FC236}">
                <a16:creationId xmlns:a16="http://schemas.microsoft.com/office/drawing/2014/main" id="{2CBA07F1-94AD-D887-1E0A-CF28FC78DC80}"/>
              </a:ext>
            </a:extLst>
          </p:cNvPr>
          <p:cNvSpPr txBox="1"/>
          <p:nvPr/>
        </p:nvSpPr>
        <p:spPr>
          <a:xfrm>
            <a:off x="5458030" y="2007982"/>
            <a:ext cx="6082641" cy="38779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Inden du har en seniorsamtale, bør du overveje, hvordan du som leder bedst skaber et trygt rum for at tage samtalen med dine medarbejdere. Overvej gerne, hvilken livsfase dine medarbejdere er i, og hvad det giver dem af behov og muligheder. I videoen kan du se Christian Thaarup, tidligere institutionsleder i Aarhus Kommune, give gode råd og fortælle om, hvordan han skabte et fortroligt rum til seniorsamtalerne med sine medarbejdere.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Ved samtalen skal du først og fremmest afdække dine medarbejderes behov og have dem for øje. Derudover anbefaler vi, at du orienterer dig i </a:t>
            </a:r>
            <a:r>
              <a:rPr kumimoji="0" lang="da-DK" sz="140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Inspirationskataloget</a:t>
            </a:r>
            <a:r>
              <a:rPr lang="da-DK" sz="1400" dirty="0">
                <a:solidFill>
                  <a:srgbClr val="000000"/>
                </a:solidFill>
                <a:latin typeface="Montserrat" panose="00000500000000000000" pitchFamily="2" charset="0"/>
                <a:ea typeface="Work Sans Bold Roman" charset="0"/>
                <a:cs typeface="Work Sans Bold Roman" charset="0"/>
              </a:rPr>
              <a:t> </a:t>
            </a: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og ser, hvad andre medarbejdere har haft af ønsker og hvilke aftaler, de har indgået med deres ledere. Det kan være god inspiration for dig som leder. Dine medarbejdere har også fået tilsendt kataloget.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p:txBody>
      </p:sp>
      <p:pic>
        <p:nvPicPr>
          <p:cNvPr id="6" name="Billede 5">
            <a:hlinkClick r:id="rId2"/>
            <a:extLst>
              <a:ext uri="{FF2B5EF4-FFF2-40B4-BE49-F238E27FC236}">
                <a16:creationId xmlns:a16="http://schemas.microsoft.com/office/drawing/2014/main" id="{05DA14C5-4183-79CE-7FEC-1CB82F51BB7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5202214" cy="6858000"/>
          </a:xfrm>
          <a:prstGeom prst="rect">
            <a:avLst/>
          </a:prstGeom>
        </p:spPr>
      </p:pic>
      <p:pic>
        <p:nvPicPr>
          <p:cNvPr id="7" name="Grafik 6">
            <a:hlinkClick r:id="rId2"/>
            <a:extLst>
              <a:ext uri="{FF2B5EF4-FFF2-40B4-BE49-F238E27FC236}">
                <a16:creationId xmlns:a16="http://schemas.microsoft.com/office/drawing/2014/main" id="{1226260F-8036-6AC4-9EA7-AC3D0CAED1AD}"/>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2084615" y="2908301"/>
            <a:ext cx="1041398" cy="1041398"/>
          </a:xfrm>
          <a:prstGeom prst="rect">
            <a:avLst/>
          </a:prstGeom>
        </p:spPr>
      </p:pic>
      <p:sp>
        <p:nvSpPr>
          <p:cNvPr id="8" name="Titel 1">
            <a:extLst>
              <a:ext uri="{FF2B5EF4-FFF2-40B4-BE49-F238E27FC236}">
                <a16:creationId xmlns:a16="http://schemas.microsoft.com/office/drawing/2014/main" id="{1E3B4AD2-DEDF-E884-60DE-82111BC7ECDF}"/>
              </a:ext>
            </a:extLst>
          </p:cNvPr>
          <p:cNvSpPr txBox="1">
            <a:spLocks/>
          </p:cNvSpPr>
          <p:nvPr/>
        </p:nvSpPr>
        <p:spPr>
          <a:xfrm>
            <a:off x="454229" y="4162807"/>
            <a:ext cx="4092371" cy="457935"/>
          </a:xfrm>
          <a:prstGeom prst="rect">
            <a:avLst/>
          </a:prstGeom>
        </p:spPr>
        <p:txBody>
          <a:bodyPr vert="horz" lIns="0" tIns="0" rIns="0" bIns="0" rtlCol="0" anchor="t" anchorCtr="0">
            <a:noAutofit/>
          </a:bodyPr>
          <a:lstStyle>
            <a:lvl1pPr algn="l" defTabSz="434163" rtl="0" eaLnBrk="1" latinLnBrk="0" hangingPunct="1">
              <a:lnSpc>
                <a:spcPct val="100000"/>
              </a:lnSpc>
              <a:spcBef>
                <a:spcPct val="0"/>
              </a:spcBef>
              <a:buNone/>
              <a:defRPr sz="2802" b="1" kern="1200" cap="none" baseline="0">
                <a:solidFill>
                  <a:schemeClr val="tx1"/>
                </a:solidFill>
                <a:latin typeface="Montserrat" pitchFamily="2" charset="77"/>
                <a:ea typeface="Montserrat" pitchFamily="2" charset="77"/>
                <a:cs typeface="Montserrat" pitchFamily="2" charset="77"/>
              </a:defRPr>
            </a:lvl1pPr>
          </a:lstStyle>
          <a:p>
            <a:pPr marL="0" marR="0" lvl="0" indent="0" algn="ctr" defTabSz="434163" rtl="0" eaLnBrk="1" fontAlgn="auto" latinLnBrk="0" hangingPunct="1">
              <a:lnSpc>
                <a:spcPct val="100000"/>
              </a:lnSpc>
              <a:spcBef>
                <a:spcPct val="0"/>
              </a:spcBef>
              <a:spcAft>
                <a:spcPts val="0"/>
              </a:spcAft>
              <a:buClrTx/>
              <a:buSzTx/>
              <a:buFontTx/>
              <a:buNone/>
              <a:tabLst/>
              <a:defRPr/>
            </a:pPr>
            <a:r>
              <a:rPr kumimoji="0" lang="da-DK" sz="2800" b="1" i="0" u="sng" strike="noStrike" kern="1200" cap="none" spc="0" normalizeH="0" baseline="0" noProof="0" dirty="0">
                <a:ln>
                  <a:noFill/>
                </a:ln>
                <a:solidFill>
                  <a:schemeClr val="bg1"/>
                </a:solidFill>
                <a:effectLst/>
                <a:uLnTx/>
                <a:uFillTx/>
                <a:latin typeface="Montserrat" panose="00000500000000000000" pitchFamily="2" charset="0"/>
                <a:hlinkClick r:id="rId2">
                  <a:extLst>
                    <a:ext uri="{A12FA001-AC4F-418D-AE19-62706E023703}">
                      <ahyp:hlinkClr xmlns:ahyp="http://schemas.microsoft.com/office/drawing/2018/hyperlinkcolor" val="tx"/>
                    </a:ext>
                  </a:extLst>
                </a:hlinkClick>
              </a:rPr>
              <a:t>Se filmen:</a:t>
            </a:r>
          </a:p>
          <a:p>
            <a:pPr marL="0" marR="0" lvl="0" indent="0" algn="ctr" defTabSz="434163" rtl="0" eaLnBrk="1" fontAlgn="auto" latinLnBrk="0" hangingPunct="1">
              <a:lnSpc>
                <a:spcPct val="100000"/>
              </a:lnSpc>
              <a:spcBef>
                <a:spcPct val="0"/>
              </a:spcBef>
              <a:spcAft>
                <a:spcPts val="0"/>
              </a:spcAft>
              <a:buClrTx/>
              <a:buSzTx/>
              <a:buFontTx/>
              <a:buNone/>
              <a:tabLst/>
              <a:defRPr/>
            </a:pPr>
            <a:r>
              <a:rPr kumimoji="0" lang="da-DK" sz="2800" b="1" i="0" u="sng" strike="noStrike" kern="1200" cap="none" spc="0" normalizeH="0" baseline="0" noProof="0" dirty="0">
                <a:ln>
                  <a:noFill/>
                </a:ln>
                <a:solidFill>
                  <a:schemeClr val="bg1"/>
                </a:solidFill>
                <a:effectLst/>
                <a:uLnTx/>
                <a:uFillTx/>
                <a:latin typeface="Montserrat" panose="00000500000000000000" pitchFamily="2" charset="0"/>
                <a:hlinkClick r:id="rId2">
                  <a:extLst>
                    <a:ext uri="{A12FA001-AC4F-418D-AE19-62706E023703}">
                      <ahyp:hlinkClr xmlns:ahyp="http://schemas.microsoft.com/office/drawing/2018/hyperlinkcolor" val="tx"/>
                    </a:ext>
                  </a:extLst>
                </a:hlinkClick>
              </a:rPr>
              <a:t>Gode råd til samtalen</a:t>
            </a:r>
            <a:endParaRPr kumimoji="0" lang="da-DK" sz="2800" b="1" i="0" u="sng" strike="noStrike" kern="1200" cap="none" spc="0" normalizeH="0" baseline="0" noProof="0" dirty="0">
              <a:ln>
                <a:noFill/>
              </a:ln>
              <a:solidFill>
                <a:schemeClr val="bg1"/>
              </a:solidFill>
              <a:effectLst/>
              <a:uLnTx/>
              <a:uFillTx/>
              <a:latin typeface="Montserrat" panose="00000500000000000000" pitchFamily="2" charset="0"/>
            </a:endParaRPr>
          </a:p>
        </p:txBody>
      </p:sp>
    </p:spTree>
    <p:extLst>
      <p:ext uri="{BB962C8B-B14F-4D97-AF65-F5344CB8AC3E}">
        <p14:creationId xmlns:p14="http://schemas.microsoft.com/office/powerpoint/2010/main" val="661666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C75B686-5576-7D41-37CE-1334B08EBE2E}"/>
              </a:ext>
            </a:extLst>
          </p:cNvPr>
          <p:cNvSpPr>
            <a:spLocks noGrp="1"/>
          </p:cNvSpPr>
          <p:nvPr>
            <p:ph type="title"/>
          </p:nvPr>
        </p:nvSpPr>
        <p:spPr>
          <a:xfrm>
            <a:off x="533031" y="5098233"/>
            <a:ext cx="10571744" cy="887715"/>
          </a:xfrm>
        </p:spPr>
        <p:txBody>
          <a:bodyPr/>
          <a:lstStyle/>
          <a:p>
            <a:r>
              <a:rPr lang="da-DK" sz="4400">
                <a:solidFill>
                  <a:schemeClr val="accent6">
                    <a:lumMod val="50000"/>
                  </a:schemeClr>
                </a:solidFill>
                <a:latin typeface="Montserrat"/>
              </a:rPr>
              <a:t>Selve samtalen</a:t>
            </a:r>
            <a:endParaRPr lang="da-DK" sz="4400" dirty="0">
              <a:solidFill>
                <a:schemeClr val="accent6">
                  <a:lumMod val="50000"/>
                </a:schemeClr>
              </a:solidFill>
              <a:latin typeface="Montserrat" panose="00000500000000000000" pitchFamily="2" charset="0"/>
            </a:endParaRPr>
          </a:p>
        </p:txBody>
      </p:sp>
    </p:spTree>
    <p:extLst>
      <p:ext uri="{BB962C8B-B14F-4D97-AF65-F5344CB8AC3E}">
        <p14:creationId xmlns:p14="http://schemas.microsoft.com/office/powerpoint/2010/main" val="4110405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DE22A-A3AB-BA5F-3C4E-612528044856}"/>
              </a:ext>
            </a:extLst>
          </p:cNvPr>
          <p:cNvSpPr>
            <a:spLocks noGrp="1"/>
          </p:cNvSpPr>
          <p:nvPr>
            <p:ph type="title"/>
          </p:nvPr>
        </p:nvSpPr>
        <p:spPr/>
        <p:txBody>
          <a:bodyPr/>
          <a:lstStyle/>
          <a:p>
            <a:r>
              <a:rPr lang="da-DK" sz="2800">
                <a:solidFill>
                  <a:srgbClr val="164B46"/>
                </a:solidFill>
                <a:latin typeface="Montserrat"/>
              </a:rPr>
              <a:t>Gode råd til seniorsamtalen</a:t>
            </a:r>
          </a:p>
        </p:txBody>
      </p:sp>
      <p:sp>
        <p:nvSpPr>
          <p:cNvPr id="3" name="Tekstfelt 2">
            <a:extLst>
              <a:ext uri="{FF2B5EF4-FFF2-40B4-BE49-F238E27FC236}">
                <a16:creationId xmlns:a16="http://schemas.microsoft.com/office/drawing/2014/main" id="{EF5360CD-CD86-F9E1-0E7E-B0E617F988DB}"/>
              </a:ext>
            </a:extLst>
          </p:cNvPr>
          <p:cNvSpPr txBox="1"/>
          <p:nvPr/>
        </p:nvSpPr>
        <p:spPr>
          <a:xfrm>
            <a:off x="608445" y="1451656"/>
            <a:ext cx="10600025" cy="5116785"/>
          </a:xfrm>
          <a:prstGeom prst="rect">
            <a:avLst/>
          </a:prstGeom>
          <a:noFill/>
        </p:spPr>
        <p:txBody>
          <a:bodyPr wrap="square" lIns="0" tIns="0" rIns="0" bIns="0" rtlCol="0">
            <a:spAutoFit/>
          </a:bodyPr>
          <a:lstStyle/>
          <a:p>
            <a:pPr marL="285750" indent="-285750">
              <a:buClr>
                <a:schemeClr val="accent5"/>
              </a:buClr>
              <a:buFont typeface="Work Sans Light" pitchFamily="2" charset="0"/>
              <a:buChar char="→"/>
            </a:pPr>
            <a:r>
              <a:rPr lang="da-DK" sz="1400" dirty="0">
                <a:effectLst/>
                <a:latin typeface="Montserrat" panose="00000500000000000000" pitchFamily="2" charset="0"/>
                <a:ea typeface="Calibri" panose="020F0502020204030204" pitchFamily="34" charset="0"/>
              </a:rPr>
              <a:t>Det er vigtigt, at I begge kan være trygge og nærværende under samtalen. Undgå så vidt muligt at afholde samtalen digitalt, men overvej om I vil sidde i et mødelokale, gå en tur eller andet, hvor I begge føler jer tilpas.</a:t>
            </a:r>
          </a:p>
          <a:p>
            <a:pPr marL="285750" indent="-285750">
              <a:buClr>
                <a:schemeClr val="accent5"/>
              </a:buClr>
              <a:buFont typeface="Work Sans Light" pitchFamily="2" charset="0"/>
              <a:buChar char="→"/>
            </a:pPr>
            <a:endParaRPr lang="da-DK" sz="1400" dirty="0">
              <a:effectLst/>
              <a:latin typeface="Montserrat" panose="00000500000000000000" pitchFamily="2" charset="0"/>
              <a:ea typeface="Calibri" panose="020F0502020204030204" pitchFamily="34" charset="0"/>
            </a:endParaRPr>
          </a:p>
          <a:p>
            <a:pPr marL="285750" indent="-285750">
              <a:buClr>
                <a:schemeClr val="accent5"/>
              </a:buClr>
              <a:buFont typeface="Work Sans Light" pitchFamily="2" charset="0"/>
              <a:buChar char="→"/>
            </a:pPr>
            <a:r>
              <a:rPr lang="da-DK" sz="1400">
                <a:effectLst/>
                <a:latin typeface="Montserrat" panose="00000500000000000000" pitchFamily="2" charset="0"/>
                <a:ea typeface="Calibri" panose="020F0502020204030204" pitchFamily="34" charset="0"/>
              </a:rPr>
              <a:t>Sørg så </a:t>
            </a:r>
            <a:r>
              <a:rPr lang="da-DK" sz="1400" dirty="0">
                <a:effectLst/>
                <a:latin typeface="Montserrat" panose="00000500000000000000" pitchFamily="2" charset="0"/>
                <a:ea typeface="Calibri" panose="020F0502020204030204" pitchFamily="34" charset="0"/>
              </a:rPr>
              <a:t>vidt muligt for ikke at have møder lige op til og efter seniorsamtalen. </a:t>
            </a:r>
          </a:p>
          <a:p>
            <a:pPr>
              <a:buClr>
                <a:schemeClr val="accent5"/>
              </a:buClr>
            </a:pPr>
            <a:endParaRPr lang="da-DK" sz="1400" dirty="0">
              <a:effectLst/>
              <a:latin typeface="Montserrat" panose="00000500000000000000" pitchFamily="2" charset="0"/>
              <a:ea typeface="Calibri" panose="020F0502020204030204" pitchFamily="34" charset="0"/>
            </a:endParaRPr>
          </a:p>
          <a:p>
            <a:pPr marL="285750" indent="-285750">
              <a:buClr>
                <a:schemeClr val="accent5"/>
              </a:buClr>
              <a:buFont typeface="Work Sans Light" pitchFamily="2" charset="0"/>
              <a:buChar char="→"/>
            </a:pPr>
            <a:r>
              <a:rPr lang="da-DK" sz="1400" dirty="0">
                <a:effectLst/>
                <a:latin typeface="Montserrat" panose="00000500000000000000" pitchFamily="2" charset="0"/>
                <a:ea typeface="Calibri" panose="020F0502020204030204" pitchFamily="34" charset="0"/>
              </a:rPr>
              <a:t>Prøv at skabe en positiv og nærværende stemning. Sæt din mobiltelefon på flytilstand og sørg for, at I ikke bliver afbrudt af kolleger eller andre. </a:t>
            </a:r>
          </a:p>
          <a:p>
            <a:pPr marL="285750" indent="-285750">
              <a:buClr>
                <a:schemeClr val="accent5"/>
              </a:buClr>
              <a:buFont typeface="Work Sans Light" pitchFamily="2" charset="0"/>
              <a:buChar char="→"/>
            </a:pPr>
            <a:endParaRPr lang="da-DK" sz="1400" dirty="0">
              <a:latin typeface="Montserrat" panose="00000500000000000000" pitchFamily="2" charset="0"/>
              <a:ea typeface="Calibri" panose="020F0502020204030204" pitchFamily="34" charset="0"/>
            </a:endParaRPr>
          </a:p>
          <a:p>
            <a:pPr marL="285750" indent="-285750">
              <a:buClr>
                <a:schemeClr val="accent5"/>
              </a:buClr>
              <a:buFont typeface="Work Sans Light" pitchFamily="2" charset="0"/>
              <a:buChar char="→"/>
            </a:pPr>
            <a:r>
              <a:rPr lang="da-DK" sz="1400" dirty="0">
                <a:effectLst/>
                <a:latin typeface="Montserrat" panose="00000500000000000000" pitchFamily="2" charset="0"/>
                <a:ea typeface="Calibri" panose="020F0502020204030204" pitchFamily="34" charset="0"/>
              </a:rPr>
              <a:t>Orientér dig før samtalen i de spørgsmål, som din medarbejder også har forholdt sig til (se sidst i dette materiale)</a:t>
            </a:r>
          </a:p>
          <a:p>
            <a:pPr>
              <a:buClr>
                <a:schemeClr val="accent5"/>
              </a:buClr>
            </a:pPr>
            <a:endParaRPr lang="da-DK" sz="1400" dirty="0">
              <a:effectLst/>
              <a:latin typeface="Montserrat" panose="00000500000000000000" pitchFamily="2" charset="0"/>
              <a:ea typeface="Calibri" panose="020F0502020204030204" pitchFamily="34" charset="0"/>
            </a:endParaRPr>
          </a:p>
          <a:p>
            <a:pPr marL="285750" indent="-285750">
              <a:buClr>
                <a:schemeClr val="accent5"/>
              </a:buClr>
              <a:buFont typeface="Work Sans Light" pitchFamily="2" charset="0"/>
              <a:buChar char="→"/>
            </a:pPr>
            <a:r>
              <a:rPr lang="da-DK" sz="1400" dirty="0">
                <a:effectLst/>
                <a:latin typeface="Montserrat" panose="00000500000000000000" pitchFamily="2" charset="0"/>
                <a:ea typeface="Calibri" panose="020F0502020204030204" pitchFamily="34" charset="0"/>
              </a:rPr>
              <a:t>Brug starten af jeres møde på at åbne </a:t>
            </a:r>
            <a:r>
              <a:rPr lang="da-DK" sz="1400" dirty="0">
                <a:latin typeface="Montserrat" panose="00000500000000000000" pitchFamily="2" charset="0"/>
                <a:ea typeface="Calibri" panose="020F0502020204030204" pitchFamily="34" charset="0"/>
              </a:rPr>
              <a:t>en god samtale op.</a:t>
            </a:r>
            <a:r>
              <a:rPr lang="da-DK" sz="1400" dirty="0">
                <a:effectLst/>
                <a:latin typeface="Montserrat" panose="00000500000000000000" pitchFamily="2" charset="0"/>
                <a:ea typeface="Calibri" panose="020F0502020204030204" pitchFamily="34" charset="0"/>
              </a:rPr>
              <a:t> Det er her I bygger tilliden, der er fundamentet for den gode seniorsamtale. </a:t>
            </a:r>
          </a:p>
          <a:p>
            <a:pPr marL="742950" lvl="1" indent="-285750">
              <a:buClr>
                <a:schemeClr val="accent5"/>
              </a:buClr>
              <a:buFont typeface="Work Sans Light" pitchFamily="2" charset="0"/>
              <a:buChar char="→"/>
            </a:pPr>
            <a:r>
              <a:rPr lang="da-DK" sz="1400" dirty="0">
                <a:effectLst/>
                <a:latin typeface="Montserrat" panose="00000500000000000000" pitchFamily="2" charset="0"/>
                <a:ea typeface="Calibri" panose="020F0502020204030204" pitchFamily="34" charset="0"/>
              </a:rPr>
              <a:t>Hør, hvordan det går derhjemme, med haven, familien, fodboldholdet eller hvad din medarbejder har lavet i weekenden eller skal lave i den kommende ferie. </a:t>
            </a:r>
          </a:p>
          <a:p>
            <a:pPr marL="285750" indent="-285750">
              <a:buClr>
                <a:schemeClr val="accent5"/>
              </a:buClr>
              <a:buFont typeface="Work Sans Light" pitchFamily="2" charset="0"/>
              <a:buChar char="→"/>
            </a:pPr>
            <a:endParaRPr lang="da-DK" sz="1400" dirty="0">
              <a:effectLst/>
              <a:latin typeface="Montserrat" panose="00000500000000000000" pitchFamily="2" charset="0"/>
              <a:ea typeface="Calibri" panose="020F0502020204030204" pitchFamily="34" charset="0"/>
            </a:endParaRPr>
          </a:p>
          <a:p>
            <a:pPr marL="285750" indent="-285750">
              <a:buClr>
                <a:schemeClr val="accent5"/>
              </a:buClr>
              <a:buFont typeface="Work Sans Light" pitchFamily="2" charset="0"/>
              <a:buChar char="→"/>
            </a:pPr>
            <a:r>
              <a:rPr lang="da-DK" sz="1400" dirty="0">
                <a:effectLst/>
                <a:latin typeface="Montserrat" panose="00000500000000000000" pitchFamily="2" charset="0"/>
                <a:ea typeface="Calibri" panose="020F0502020204030204" pitchFamily="34" charset="0"/>
              </a:rPr>
              <a:t>For at få en god dialog skal du lytte aktivt og stille nysgerrige, opklarende spørgsmål. Stil derfor kun spørgsmål, som du også afsætter tid til at få svaret på. </a:t>
            </a:r>
          </a:p>
          <a:p>
            <a:pPr marL="285750" indent="-285750">
              <a:buClr>
                <a:schemeClr val="accent5"/>
              </a:buClr>
              <a:buFont typeface="Work Sans Light" pitchFamily="2" charset="0"/>
              <a:buChar char="→"/>
            </a:pPr>
            <a:endParaRPr lang="da-DK" sz="1400" dirty="0">
              <a:effectLst/>
              <a:latin typeface="Montserrat" panose="00000500000000000000" pitchFamily="2" charset="0"/>
              <a:ea typeface="Calibri" panose="020F0502020204030204" pitchFamily="34" charset="0"/>
            </a:endParaRPr>
          </a:p>
          <a:p>
            <a:pPr marL="285750" indent="-285750">
              <a:buClr>
                <a:schemeClr val="accent5"/>
              </a:buClr>
              <a:buFont typeface="Work Sans Light" pitchFamily="2" charset="0"/>
              <a:buChar char="→"/>
            </a:pPr>
            <a:r>
              <a:rPr lang="da-DK" sz="1400" dirty="0">
                <a:effectLst/>
                <a:latin typeface="Montserrat" panose="00000500000000000000" pitchFamily="2" charset="0"/>
                <a:ea typeface="Calibri" panose="020F0502020204030204" pitchFamily="34" charset="0"/>
              </a:rPr>
              <a:t>Kom herefter lidt tættere på din medarbejder ved at spørge ind til, hvordan din medarbejder har det. Hvordan går det med x-opgave? </a:t>
            </a:r>
          </a:p>
          <a:p>
            <a:pPr marL="285750" indent="-285750">
              <a:buClr>
                <a:schemeClr val="accent5"/>
              </a:buClr>
              <a:buFont typeface="Work Sans Light" pitchFamily="2" charset="0"/>
              <a:buChar char="→"/>
            </a:pPr>
            <a:endParaRPr lang="da-DK" sz="1400" dirty="0">
              <a:effectLst/>
              <a:latin typeface="Montserrat" panose="00000500000000000000" pitchFamily="2" charset="0"/>
              <a:ea typeface="Calibri" panose="020F0502020204030204" pitchFamily="34" charset="0"/>
            </a:endParaRPr>
          </a:p>
          <a:p>
            <a:pPr marL="285750" indent="-285750">
              <a:buClr>
                <a:schemeClr val="accent5"/>
              </a:buClr>
              <a:buFont typeface="Work Sans Light" pitchFamily="2" charset="0"/>
              <a:buChar char="→"/>
            </a:pPr>
            <a:r>
              <a:rPr lang="da-DK" sz="1400" dirty="0">
                <a:effectLst/>
                <a:latin typeface="Montserrat" panose="00000500000000000000" pitchFamily="2" charset="0"/>
                <a:ea typeface="Calibri" panose="020F0502020204030204" pitchFamily="34" charset="0"/>
              </a:rPr>
              <a:t>Husk løbende at anerkende medarbejderen. At anerkende betyder, at du respekterer din medarbejder og hans/hendes oplevelser.</a:t>
            </a:r>
          </a:p>
          <a:p>
            <a:endParaRPr lang="da-DK" sz="1050" b="1" dirty="0">
              <a:latin typeface="Montserrat" panose="00000500000000000000" pitchFamily="2" charset="0"/>
              <a:ea typeface="Work Sans Bold Roman" charset="0"/>
              <a:cs typeface="Work Sans Bold Roman" charset="0"/>
            </a:endParaRPr>
          </a:p>
        </p:txBody>
      </p:sp>
    </p:spTree>
    <p:extLst>
      <p:ext uri="{BB962C8B-B14F-4D97-AF65-F5344CB8AC3E}">
        <p14:creationId xmlns:p14="http://schemas.microsoft.com/office/powerpoint/2010/main" val="2965014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F5B2E-8742-EE1C-1E40-0A75039F29D8}"/>
              </a:ext>
            </a:extLst>
          </p:cNvPr>
          <p:cNvSpPr>
            <a:spLocks noGrp="1"/>
          </p:cNvSpPr>
          <p:nvPr>
            <p:ph type="title"/>
          </p:nvPr>
        </p:nvSpPr>
        <p:spPr/>
        <p:txBody>
          <a:bodyPr/>
          <a:lstStyle/>
          <a:p>
            <a:r>
              <a:rPr lang="da-DK">
                <a:solidFill>
                  <a:schemeClr val="accent6">
                    <a:lumMod val="50000"/>
                  </a:schemeClr>
                </a:solidFill>
                <a:latin typeface="Montserrat" panose="00000500000000000000" pitchFamily="2" charset="0"/>
              </a:rPr>
              <a:t>Samtaleskabelon</a:t>
            </a:r>
          </a:p>
        </p:txBody>
      </p:sp>
      <p:sp>
        <p:nvSpPr>
          <p:cNvPr id="5" name="Tekstfelt 4">
            <a:extLst>
              <a:ext uri="{FF2B5EF4-FFF2-40B4-BE49-F238E27FC236}">
                <a16:creationId xmlns:a16="http://schemas.microsoft.com/office/drawing/2014/main" id="{273970F1-49C6-E5BC-57FC-A7DCD8DEB1C5}"/>
              </a:ext>
            </a:extLst>
          </p:cNvPr>
          <p:cNvSpPr txBox="1"/>
          <p:nvPr/>
        </p:nvSpPr>
        <p:spPr>
          <a:xfrm>
            <a:off x="608445" y="1208123"/>
            <a:ext cx="5487555" cy="2369880"/>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rPr>
              <a:t>De næste to sider udfyldes sammen med din medarbejder under samtalen på baggrund af de refleksioner, din medarbejder har gjort sig forud for samtalen. Du kan orientere dig i refleksionsspørgsmålene, som er sendt ud til medarbejderen forud for samtalen.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0000"/>
                </a:solidFill>
                <a:effectLst/>
                <a:uLnTx/>
                <a:uFillTx/>
                <a:latin typeface="Montserrat"/>
                <a:ea typeface="Work Sans Bold Roman" charset="0"/>
                <a:cs typeface="Work Sans Bold Roman" charset="0"/>
              </a:rPr>
              <a:t>Har dine medarbejder specifikke spørgsmål til Rammeaftalen om seniorpolitik eller andet, som måske ligger udenfor din viden eller ansvarsområde</a:t>
            </a:r>
            <a:r>
              <a:rPr kumimoji="0" lang="da-DK" sz="1400" i="0" u="none" strike="noStrike" kern="1200" cap="none" spc="0" normalizeH="0" baseline="0" noProof="0" dirty="0">
                <a:ln>
                  <a:noFill/>
                </a:ln>
                <a:solidFill>
                  <a:srgbClr val="000000"/>
                </a:solidFill>
                <a:effectLst/>
                <a:uLnTx/>
                <a:uFillTx/>
                <a:latin typeface="Montserrat"/>
                <a:ea typeface="Work Sans Bold Roman" charset="0"/>
                <a:cs typeface="Work Sans Bold Roman" charset="0"/>
              </a:rPr>
              <a:t>, kan du henvise til side </a:t>
            </a:r>
            <a:r>
              <a:rPr lang="da-DK" sz="1400">
                <a:solidFill>
                  <a:srgbClr val="000000"/>
                </a:solidFill>
                <a:latin typeface="Montserrat"/>
                <a:ea typeface="Work Sans Bold Roman" charset="0"/>
                <a:cs typeface="Work Sans Bold Roman" charset="0"/>
              </a:rPr>
              <a:t>27</a:t>
            </a:r>
            <a:r>
              <a:rPr kumimoji="0" lang="da-DK" sz="1400" i="0" u="none" strike="noStrike" kern="1200" cap="none" spc="0" normalizeH="0" baseline="0" noProof="0">
                <a:ln>
                  <a:noFill/>
                </a:ln>
                <a:solidFill>
                  <a:srgbClr val="000000"/>
                </a:solidFill>
                <a:effectLst/>
                <a:uLnTx/>
                <a:uFillTx/>
                <a:latin typeface="Montserrat"/>
                <a:ea typeface="Work Sans Bold Roman" charset="0"/>
                <a:cs typeface="Work Sans Bold Roman" charset="0"/>
              </a:rPr>
              <a:t> </a:t>
            </a:r>
            <a:r>
              <a:rPr kumimoji="0" lang="da-DK" sz="1400" i="0" u="none" strike="noStrike" kern="1200" cap="none" spc="0" normalizeH="0" baseline="0" noProof="0" dirty="0">
                <a:ln>
                  <a:noFill/>
                </a:ln>
                <a:solidFill>
                  <a:srgbClr val="000000"/>
                </a:solidFill>
                <a:effectLst/>
                <a:uLnTx/>
                <a:uFillTx/>
                <a:latin typeface="Montserrat"/>
                <a:ea typeface="Work Sans Bold Roman" charset="0"/>
                <a:cs typeface="Work Sans Bold Roman" charset="0"/>
              </a:rPr>
              <a:t>i Inspirationskataloget.</a:t>
            </a:r>
            <a:endParaRPr lang="da-DK" sz="1400" i="0" u="none" strike="noStrike" kern="1200" cap="none" spc="0" normalizeH="0" baseline="0" noProof="0" dirty="0">
              <a:ln>
                <a:noFill/>
              </a:ln>
              <a:solidFill>
                <a:srgbClr val="000000"/>
              </a:solidFill>
              <a:effectLst/>
              <a:uLnTx/>
              <a:uFillTx/>
              <a:latin typeface="Montserrat"/>
              <a:ea typeface="Work Sans Bold Roman" charset="0"/>
              <a:cs typeface="Work Sans Bold Roman"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0000"/>
              </a:solidFill>
              <a:effectLst/>
              <a:uLnTx/>
              <a:uFillTx/>
              <a:latin typeface="Montserrat" panose="00000500000000000000" pitchFamily="2" charset="0"/>
              <a:ea typeface="Work Sans Bold Roman" charset="0"/>
              <a:cs typeface="Work Sans Bold Roman" charset="0"/>
            </a:endParaRPr>
          </a:p>
        </p:txBody>
      </p:sp>
      <p:cxnSp>
        <p:nvCxnSpPr>
          <p:cNvPr id="6" name="Lige pilforbindelse 5">
            <a:extLst>
              <a:ext uri="{FF2B5EF4-FFF2-40B4-BE49-F238E27FC236}">
                <a16:creationId xmlns:a16="http://schemas.microsoft.com/office/drawing/2014/main" id="{94C43B49-41C5-BB91-EECD-7CA63AE466A5}"/>
              </a:ext>
            </a:extLst>
          </p:cNvPr>
          <p:cNvCxnSpPr>
            <a:cxnSpLocks/>
          </p:cNvCxnSpPr>
          <p:nvPr/>
        </p:nvCxnSpPr>
        <p:spPr>
          <a:xfrm>
            <a:off x="5224757" y="6165131"/>
            <a:ext cx="1370863" cy="0"/>
          </a:xfrm>
          <a:prstGeom prst="straightConnector1">
            <a:avLst/>
          </a:prstGeom>
          <a:ln w="19050">
            <a:solidFill>
              <a:srgbClr val="217169"/>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Tekstfelt 9">
            <a:extLst>
              <a:ext uri="{FF2B5EF4-FFF2-40B4-BE49-F238E27FC236}">
                <a16:creationId xmlns:a16="http://schemas.microsoft.com/office/drawing/2014/main" id="{7180EF5A-45FB-26CA-958B-645BB176CAB1}"/>
              </a:ext>
            </a:extLst>
          </p:cNvPr>
          <p:cNvSpPr txBox="1"/>
          <p:nvPr/>
        </p:nvSpPr>
        <p:spPr>
          <a:xfrm>
            <a:off x="608445" y="5349895"/>
            <a:ext cx="4567704" cy="150810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2C968C">
                    <a:lumMod val="50000"/>
                  </a:srgbClr>
                </a:solidFill>
                <a:effectLst/>
                <a:uLnTx/>
                <a:uFillTx/>
                <a:latin typeface="Montserrat" panose="00000500000000000000" pitchFamily="2" charset="0"/>
                <a:ea typeface="Work Sans Bold Roman" charset="0"/>
                <a:cs typeface="Work Sans Bold Roman" charset="0"/>
              </a:rPr>
              <a:t>Det er vigtigt at aftale tidspunkter for opfølgning med dine ansatte. Seniorpartnerskabet anbefaler, at I aftaler konkrete datoer eller måneder, hvor du følger op på seneste seniorsamtale med dine medarbejdere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2C968C">
                  <a:lumMod val="50000"/>
                </a:srgbClr>
              </a:solidFill>
              <a:effectLst/>
              <a:uLnTx/>
              <a:uFillTx/>
              <a:latin typeface="Montserrat" panose="00000500000000000000" pitchFamily="2" charset="0"/>
              <a:ea typeface="Work Sans Bold Roman" charset="0"/>
              <a:cs typeface="Work Sans Bold Roman" charset="0"/>
            </a:endParaRPr>
          </a:p>
        </p:txBody>
      </p:sp>
      <p:pic>
        <p:nvPicPr>
          <p:cNvPr id="3" name="Billede 2">
            <a:extLst>
              <a:ext uri="{FF2B5EF4-FFF2-40B4-BE49-F238E27FC236}">
                <a16:creationId xmlns:a16="http://schemas.microsoft.com/office/drawing/2014/main" id="{559E54F4-F4B5-BF2F-92E0-B9243C8D49DF}"/>
              </a:ext>
            </a:extLst>
          </p:cNvPr>
          <p:cNvPicPr>
            <a:picLocks noChangeAspect="1"/>
          </p:cNvPicPr>
          <p:nvPr/>
        </p:nvPicPr>
        <p:blipFill>
          <a:blip r:embed="rId2"/>
          <a:stretch>
            <a:fillRect/>
          </a:stretch>
        </p:blipFill>
        <p:spPr>
          <a:xfrm>
            <a:off x="7949286" y="3049546"/>
            <a:ext cx="3245437" cy="1825559"/>
          </a:xfrm>
          <a:prstGeom prst="rect">
            <a:avLst/>
          </a:prstGeom>
          <a:effectLst>
            <a:outerShdw blurRad="50800" dist="38100" dir="2700000" algn="tl" rotWithShape="0">
              <a:prstClr val="black">
                <a:alpha val="40000"/>
              </a:prstClr>
            </a:outerShdw>
          </a:effectLst>
        </p:spPr>
      </p:pic>
      <p:pic>
        <p:nvPicPr>
          <p:cNvPr id="9" name="Billede 8">
            <a:extLst>
              <a:ext uri="{FF2B5EF4-FFF2-40B4-BE49-F238E27FC236}">
                <a16:creationId xmlns:a16="http://schemas.microsoft.com/office/drawing/2014/main" id="{1790366E-6C89-ECBC-4FE9-DFA691FCB72C}"/>
              </a:ext>
            </a:extLst>
          </p:cNvPr>
          <p:cNvPicPr>
            <a:picLocks noChangeAspect="1"/>
          </p:cNvPicPr>
          <p:nvPr/>
        </p:nvPicPr>
        <p:blipFill>
          <a:blip r:embed="rId3"/>
          <a:stretch>
            <a:fillRect/>
          </a:stretch>
        </p:blipFill>
        <p:spPr>
          <a:xfrm>
            <a:off x="6723212" y="4531590"/>
            <a:ext cx="3451387" cy="1941405"/>
          </a:xfrm>
          <a:prstGeom prst="rect">
            <a:avLst/>
          </a:prstGeom>
          <a:effectLst>
            <a:outerShdw blurRad="50800" dist="38100" dir="2700000" algn="tl" rotWithShape="0">
              <a:prstClr val="black">
                <a:alpha val="40000"/>
              </a:prstClr>
            </a:outerShdw>
          </a:effectLst>
        </p:spPr>
      </p:pic>
      <p:pic>
        <p:nvPicPr>
          <p:cNvPr id="13" name="Billede 12" descr="Et billede, der indeholder tekst, skærmbillede, Font/skrifttype, Rektangel&#10;&#10;Automatisk genereret beskrivelse">
            <a:extLst>
              <a:ext uri="{FF2B5EF4-FFF2-40B4-BE49-F238E27FC236}">
                <a16:creationId xmlns:a16="http://schemas.microsoft.com/office/drawing/2014/main" id="{44881378-063F-B57E-6E05-667F7CDE26A9}"/>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949286" y="3049546"/>
            <a:ext cx="3552004" cy="1981439"/>
          </a:xfrm>
          <a:prstGeom prst="rect">
            <a:avLst/>
          </a:prstGeom>
          <a:ln>
            <a:solidFill>
              <a:schemeClr val="bg1">
                <a:lumMod val="85000"/>
              </a:schemeClr>
            </a:solidFill>
          </a:ln>
          <a:effectLst>
            <a:outerShdw blurRad="50800" dist="38100" dir="2700000" algn="tl" rotWithShape="0">
              <a:prstClr val="black">
                <a:alpha val="40000"/>
              </a:prstClr>
            </a:outerShdw>
          </a:effectLst>
        </p:spPr>
      </p:pic>
      <p:pic>
        <p:nvPicPr>
          <p:cNvPr id="11" name="Billede 10" descr="Et billede, der indeholder tekst, skærmbillede, Rektangel, Font/skrifttype&#10;&#10;Automatisk genereret beskrivelse">
            <a:extLst>
              <a:ext uri="{FF2B5EF4-FFF2-40B4-BE49-F238E27FC236}">
                <a16:creationId xmlns:a16="http://schemas.microsoft.com/office/drawing/2014/main" id="{61F98B76-3274-E092-2FBC-1555E90814F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6723212" y="4531590"/>
            <a:ext cx="3478350" cy="1941405"/>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1407170"/>
      </p:ext>
    </p:extLst>
  </p:cSld>
  <p:clrMapOvr>
    <a:masterClrMapping/>
  </p:clrMapOvr>
</p:sld>
</file>

<file path=ppt/theme/theme1.xml><?xml version="1.0" encoding="utf-8"?>
<a:theme xmlns:a="http://schemas.openxmlformats.org/drawingml/2006/main" name="2_Operate skabelon">
  <a:themeElements>
    <a:clrScheme name="Seniorpartnerskabet 1">
      <a:dk1>
        <a:srgbClr val="000000"/>
      </a:dk1>
      <a:lt1>
        <a:srgbClr val="FFFFFF"/>
      </a:lt1>
      <a:dk2>
        <a:srgbClr val="000000"/>
      </a:dk2>
      <a:lt2>
        <a:srgbClr val="FFFFFF"/>
      </a:lt2>
      <a:accent1>
        <a:srgbClr val="AA8B3B"/>
      </a:accent1>
      <a:accent2>
        <a:srgbClr val="D6AE2C"/>
      </a:accent2>
      <a:accent3>
        <a:srgbClr val="453673"/>
      </a:accent3>
      <a:accent4>
        <a:srgbClr val="7C63AA"/>
      </a:accent4>
      <a:accent5>
        <a:srgbClr val="00545A"/>
      </a:accent5>
      <a:accent6>
        <a:srgbClr val="2C968C"/>
      </a:accent6>
      <a:hlink>
        <a:srgbClr val="000000"/>
      </a:hlink>
      <a:folHlink>
        <a:srgbClr val="000000"/>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Bold Roman" charset="0"/>
            <a:ea typeface="Work Sans Bold Roman" charset="0"/>
            <a:cs typeface="Work Sans Bold Roman"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b="1" dirty="0" err="1" smtClean="0">
            <a:latin typeface="Work Sans Bold Roman" charset="0"/>
            <a:ea typeface="Work Sans Bold Roman" charset="0"/>
            <a:cs typeface="Work Sans Bold Roman" charset="0"/>
          </a:defRPr>
        </a:defPPr>
      </a:lstStyle>
    </a:txDef>
  </a:objectDefaults>
  <a:extraClrSchemeLst/>
  <a:extLst>
    <a:ext uri="{05A4C25C-085E-4340-85A3-A5531E510DB2}">
      <thm15:themeFamily xmlns:thm15="http://schemas.microsoft.com/office/thememl/2012/main" name="OperateSkabelon_2018" id="{56660737-9487-4D40-A148-87EA90A551E7}" vid="{DCBCF7FA-1D39-0347-9F41-34FEDB4C0B90}"/>
    </a:ext>
  </a:extLst>
</a:theme>
</file>

<file path=ppt/theme/theme2.xml><?xml version="1.0" encoding="utf-8"?>
<a:theme xmlns:a="http://schemas.openxmlformats.org/drawingml/2006/main" name="Operate skabelon">
  <a:themeElements>
    <a:clrScheme name="Operate_PPT02">
      <a:dk1>
        <a:srgbClr val="000000"/>
      </a:dk1>
      <a:lt1>
        <a:srgbClr val="FFFFFF"/>
      </a:lt1>
      <a:dk2>
        <a:srgbClr val="383838"/>
      </a:dk2>
      <a:lt2>
        <a:srgbClr val="ECECEC"/>
      </a:lt2>
      <a:accent1>
        <a:srgbClr val="BF3D2A"/>
      </a:accent1>
      <a:accent2>
        <a:srgbClr val="8F2E1F"/>
      </a:accent2>
      <a:accent3>
        <a:srgbClr val="B5E3D8"/>
      </a:accent3>
      <a:accent4>
        <a:srgbClr val="003057"/>
      </a:accent4>
      <a:accent5>
        <a:srgbClr val="66839A"/>
      </a:accent5>
      <a:accent6>
        <a:srgbClr val="BFCBD5"/>
      </a:accent6>
      <a:hlink>
        <a:srgbClr val="003057"/>
      </a:hlink>
      <a:folHlink>
        <a:srgbClr val="66839A"/>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charset="0"/>
            <a:ea typeface="Work Sans" charset="0"/>
            <a:cs typeface="Work Sans"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b="1" dirty="0" err="1" smtClean="0">
            <a:latin typeface="Work Sans" charset="0"/>
            <a:ea typeface="Work Sans" charset="0"/>
            <a:cs typeface="Work Sans" charset="0"/>
          </a:defRPr>
        </a:defPPr>
      </a:lstStyle>
    </a:txDef>
  </a:objectDefaults>
  <a:extraClrSchemeLst/>
  <a:extLst>
    <a:ext uri="{05A4C25C-085E-4340-85A3-A5531E510DB2}">
      <thm15:themeFamily xmlns:thm15="http://schemas.microsoft.com/office/thememl/2012/main" name="Operate_Modetilbud_V01_02.10.2019" id="{01037229-B7CE-F546-969E-21E0FE4AB9B2}" vid="{154206FC-E07F-D444-8D8A-CA7BFB1BB255}"/>
    </a:ext>
  </a:extLst>
</a:theme>
</file>

<file path=ppt/theme/theme3.xml><?xml version="1.0" encoding="utf-8"?>
<a:theme xmlns:a="http://schemas.openxmlformats.org/drawingml/2006/main" name="1_Operate skabelon">
  <a:themeElements>
    <a:clrScheme name="Seniorpartnerskabet 1">
      <a:dk1>
        <a:srgbClr val="000000"/>
      </a:dk1>
      <a:lt1>
        <a:srgbClr val="FFFFFF"/>
      </a:lt1>
      <a:dk2>
        <a:srgbClr val="000000"/>
      </a:dk2>
      <a:lt2>
        <a:srgbClr val="FFFFFF"/>
      </a:lt2>
      <a:accent1>
        <a:srgbClr val="AA8B3B"/>
      </a:accent1>
      <a:accent2>
        <a:srgbClr val="D6AE2C"/>
      </a:accent2>
      <a:accent3>
        <a:srgbClr val="453673"/>
      </a:accent3>
      <a:accent4>
        <a:srgbClr val="7C63AA"/>
      </a:accent4>
      <a:accent5>
        <a:srgbClr val="00545A"/>
      </a:accent5>
      <a:accent6>
        <a:srgbClr val="2C968C"/>
      </a:accent6>
      <a:hlink>
        <a:srgbClr val="000000"/>
      </a:hlink>
      <a:folHlink>
        <a:srgbClr val="000000"/>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defPPr algn="ctr">
          <a:defRPr sz="1200" b="1" dirty="0" err="1" smtClean="0">
            <a:solidFill>
              <a:schemeClr val="tx2"/>
            </a:solidFill>
            <a:latin typeface="Work Sans Bold Roman" charset="0"/>
            <a:ea typeface="Work Sans Bold Roman" charset="0"/>
            <a:cs typeface="Work Sans Bold Roman"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200" b="1" dirty="0" err="1" smtClean="0">
            <a:latin typeface="Work Sans Bold Roman" charset="0"/>
            <a:ea typeface="Work Sans Bold Roman" charset="0"/>
            <a:cs typeface="Work Sans Bold Roman" charset="0"/>
          </a:defRPr>
        </a:defPPr>
      </a:lstStyle>
    </a:txDef>
  </a:objectDefaults>
  <a:extraClrSchemeLst/>
  <a:extLst>
    <a:ext uri="{05A4C25C-085E-4340-85A3-A5531E510DB2}">
      <thm15:themeFamily xmlns:thm15="http://schemas.microsoft.com/office/thememl/2012/main" name="OperateSkabelon_2018" id="{56660737-9487-4D40-A148-87EA90A551E7}" vid="{DCBCF7FA-1D39-0347-9F41-34FEDB4C0B90}"/>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52C8FE7-6565-49A2-A241-B8CECE13DD91}">
  <we:reference id="wa104381063" version="1.0.0.1" store="da-DK"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E3D48436317FE44952FBD9BA91AC3AA" ma:contentTypeVersion="2" ma:contentTypeDescription="Opret et nyt dokument." ma:contentTypeScope="" ma:versionID="939fcb8ecfc26d1ae6ff7ceba53290e3">
  <xsd:schema xmlns:xsd="http://www.w3.org/2001/XMLSchema" xmlns:xs="http://www.w3.org/2001/XMLSchema" xmlns:p="http://schemas.microsoft.com/office/2006/metadata/properties" xmlns:ns2="19a24a5a-ad16-4664-89de-41984be1cbcb" targetNamespace="http://schemas.microsoft.com/office/2006/metadata/properties" ma:root="true" ma:fieldsID="836e0623a68fc87a868b2f4e9d2ecd4a" ns2:_="">
    <xsd:import namespace="19a24a5a-ad16-4664-89de-41984be1cbc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a24a5a-ad16-4664-89de-41984be1cb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8D9A10-C7B3-48C3-BDC0-A12844E90431}">
  <ds:schemaRefs>
    <ds:schemaRef ds:uri="19a24a5a-ad16-4664-89de-41984be1cbc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7D80B7E-D554-4B37-BB62-98205E6A8C9D}">
  <ds:schemaRefs>
    <ds:schemaRef ds:uri="http://schemas.microsoft.com/sharepoint/v3/contenttype/forms"/>
  </ds:schemaRefs>
</ds:datastoreItem>
</file>

<file path=customXml/itemProps3.xml><?xml version="1.0" encoding="utf-8"?>
<ds:datastoreItem xmlns:ds="http://schemas.openxmlformats.org/officeDocument/2006/customXml" ds:itemID="{405BFF4B-0BD6-422D-9DE5-F462C78F2FB2}">
  <ds:schemaRefs>
    <ds:schemaRef ds:uri="http://purl.org/dc/elements/1.1/"/>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 ds:uri="http://schemas.microsoft.com/office/infopath/2007/PartnerControls"/>
    <ds:schemaRef ds:uri="19a24a5a-ad16-4664-89de-41984be1cbc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98</TotalTime>
  <Words>1623</Words>
  <Application>Microsoft Office PowerPoint</Application>
  <PresentationFormat>Widescreen</PresentationFormat>
  <Paragraphs>189</Paragraphs>
  <Slides>19</Slides>
  <Notes>0</Notes>
  <HiddenSlides>0</HiddenSlides>
  <MMClips>0</MMClips>
  <ScaleCrop>false</ScaleCrop>
  <HeadingPairs>
    <vt:vector size="6" baseType="variant">
      <vt:variant>
        <vt:lpstr>Benyttede skrifttyper</vt:lpstr>
      </vt:variant>
      <vt:variant>
        <vt:i4>8</vt:i4>
      </vt:variant>
      <vt:variant>
        <vt:lpstr>Tema</vt:lpstr>
      </vt:variant>
      <vt:variant>
        <vt:i4>3</vt:i4>
      </vt:variant>
      <vt:variant>
        <vt:lpstr>Slidetitler</vt:lpstr>
      </vt:variant>
      <vt:variant>
        <vt:i4>19</vt:i4>
      </vt:variant>
    </vt:vector>
  </HeadingPairs>
  <TitlesOfParts>
    <vt:vector size="30" baseType="lpstr">
      <vt:lpstr>Arial</vt:lpstr>
      <vt:lpstr>Calibri</vt:lpstr>
      <vt:lpstr>Calibri Light</vt:lpstr>
      <vt:lpstr>Montserrat</vt:lpstr>
      <vt:lpstr>Work Sans</vt:lpstr>
      <vt:lpstr>Work Sans Bold Roman</vt:lpstr>
      <vt:lpstr>Work Sans Light</vt:lpstr>
      <vt:lpstr>Work Sans Medium</vt:lpstr>
      <vt:lpstr>2_Operate skabelon</vt:lpstr>
      <vt:lpstr>Operate skabelon</vt:lpstr>
      <vt:lpstr>1_Operate skabelon</vt:lpstr>
      <vt:lpstr>PowerPoint-præsentation</vt:lpstr>
      <vt:lpstr>PowerPoint-præsentation</vt:lpstr>
      <vt:lpstr>Introduktion</vt:lpstr>
      <vt:lpstr>Seniorarbejdsliv og seniortiltag kan være svære at forholde sig til. For hvornår er man senior, og hvad kan man indgå af aftaler?</vt:lpstr>
      <vt:lpstr>Forberedelse til samtalen</vt:lpstr>
      <vt:lpstr>Sådan forbereder du dig bedst til samtalen</vt:lpstr>
      <vt:lpstr>Selve samtalen</vt:lpstr>
      <vt:lpstr>Gode råd til seniorsamtalen</vt:lpstr>
      <vt:lpstr>Samtaleskabelon</vt:lpstr>
      <vt:lpstr>Samtaleskabelon Nutid</vt:lpstr>
      <vt:lpstr>Samtaleskabelon Handleplan</vt:lpstr>
      <vt:lpstr>Opfølgning</vt:lpstr>
      <vt:lpstr>Efter samtalen</vt:lpstr>
      <vt:lpstr>Opfølgning og data til tovholder til brug for drøftelse i Hovedudvalg</vt:lpstr>
      <vt:lpstr>Refleksionsspørgsmål sendt til dine medarbejdere </vt:lpstr>
      <vt:lpstr>Emner, der kan dækkes til samtalen Arbejdsopgaver</vt:lpstr>
      <vt:lpstr>Emner, der kan dækkes til samtalen Balancen mellem arbejde og privatliv</vt:lpstr>
      <vt:lpstr>Emner, der kan dækkes til samtalen Mental og fysisk trivsel</vt:lpstr>
      <vt:lpstr>Emner, der kan dækkes til samtalen Fremtid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Seniorsamtalen - til leder 27.04.23 inkl. KL bemærkninger</dc:title>
  <dc:creator>Mollie Mahncke Sandhøj</dc:creator>
  <cp:lastModifiedBy>Victor Stampe</cp:lastModifiedBy>
  <cp:revision>29</cp:revision>
  <cp:lastPrinted>2023-03-15T15:03:07Z</cp:lastPrinted>
  <dcterms:created xsi:type="dcterms:W3CDTF">2023-03-14T09:05:19Z</dcterms:created>
  <dcterms:modified xsi:type="dcterms:W3CDTF">2023-09-04T06:13:47Z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0x010100AE3D48436317FE44952FBD9BA91AC3AA</vt:lpwstr>
  </property>
  <property fmtid="{D5CDD505-2E9C-101B-9397-08002B2CF9AE}" pid="3" name="CCMCommunication">
    <vt:lpwstr/>
  </property>
  <property fmtid="{D5CDD505-2E9C-101B-9397-08002B2CF9AE}" pid="4" name="xd_Signature">
    <vt:bool>false</vt:bool>
  </property>
  <property fmtid="{D5CDD505-2E9C-101B-9397-08002B2CF9AE}" pid="5" name="CCMPostListPublishStatus">
    <vt:lpwstr>Afventer godkendelse</vt:lpwstr>
  </property>
  <property fmtid="{D5CDD505-2E9C-101B-9397-08002B2CF9AE}" pid="6" name="CCMOneDriveID">
    <vt:lpwstr/>
  </property>
  <property fmtid="{D5CDD505-2E9C-101B-9397-08002B2CF9AE}" pid="7" name="CCMMustBeOnPostList">
    <vt:bool>true</vt:bool>
  </property>
  <property fmtid="{D5CDD505-2E9C-101B-9397-08002B2CF9AE}" pid="8" name="CCMOneDriveOwnerID">
    <vt:lpwstr/>
  </property>
  <property fmtid="{D5CDD505-2E9C-101B-9397-08002B2CF9AE}" pid="9" name="CCMOneDriveItemID">
    <vt:lpwstr/>
  </property>
  <property fmtid="{D5CDD505-2E9C-101B-9397-08002B2CF9AE}" pid="10" name="CCMSystem">
    <vt:lpwstr> </vt:lpwstr>
  </property>
  <property fmtid="{D5CDD505-2E9C-101B-9397-08002B2CF9AE}" pid="11" name="CCMIsSharedOnOneDrive">
    <vt:bool>false</vt:bool>
  </property>
  <property fmtid="{D5CDD505-2E9C-101B-9397-08002B2CF9AE}" pid="12" name="CCMEventContext">
    <vt:lpwstr>b1a4da26-9ba8-4f36-a30b-78e535438e2e</vt:lpwstr>
  </property>
</Properties>
</file>